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10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88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C06"/>
    <a:srgbClr val="3C7E9E"/>
    <a:srgbClr val="F79421"/>
    <a:srgbClr val="3E7F9F"/>
    <a:srgbClr val="FFBB11"/>
    <a:srgbClr val="D53627"/>
    <a:srgbClr val="E28100"/>
    <a:srgbClr val="D99F37"/>
    <a:srgbClr val="452103"/>
    <a:srgbClr val="DA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98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3137"/>
        <p:guide pos="88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386164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SOR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4445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Modellen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Professsor</a:t>
            </a:r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dr. Merc. Otto Ottesen</a:t>
            </a: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Stavanger Universitet</a:t>
            </a:r>
            <a:endParaRPr lang="da-DK" sz="3200" b="1" dirty="0"/>
          </a:p>
        </p:txBody>
      </p:sp>
      <p:sp>
        <p:nvSpPr>
          <p:cNvPr id="8" name="Rektangel 7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708604" y="6394722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5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7350" y="4761160"/>
            <a:ext cx="2647453" cy="2581029"/>
          </a:xfrm>
          <a:prstGeom prst="rect">
            <a:avLst/>
          </a:prstGeom>
        </p:spPr>
      </p:pic>
      <p:grpSp>
        <p:nvGrpSpPr>
          <p:cNvPr id="12" name="Gruppe 11"/>
          <p:cNvGrpSpPr/>
          <p:nvPr/>
        </p:nvGrpSpPr>
        <p:grpSpPr>
          <a:xfrm>
            <a:off x="1261429" y="679446"/>
            <a:ext cx="6366593" cy="7907342"/>
            <a:chOff x="1261429" y="679446"/>
            <a:chExt cx="6366593" cy="7907342"/>
          </a:xfrm>
        </p:grpSpPr>
        <p:sp>
          <p:nvSpPr>
            <p:cNvPr id="13" name="Rektangel 12"/>
            <p:cNvSpPr/>
            <p:nvPr/>
          </p:nvSpPr>
          <p:spPr>
            <a:xfrm>
              <a:off x="1261429" y="679446"/>
              <a:ext cx="3771040" cy="2443939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Stimuli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Påvirkninger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1261429" y="6142849"/>
              <a:ext cx="3771040" cy="2443939"/>
            </a:xfrm>
            <a:prstGeom prst="rect">
              <a:avLst/>
            </a:prstGeom>
            <a:solidFill>
              <a:srgbClr val="ABBC06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Respons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Adfærd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1261429" y="3388031"/>
              <a:ext cx="3771040" cy="2443939"/>
            </a:xfrm>
            <a:prstGeom prst="rect">
              <a:avLst/>
            </a:prstGeom>
            <a:solidFill>
              <a:srgbClr val="3E7F9F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Organisme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Forbruger – 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person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ktangel 15"/>
            <p:cNvSpPr/>
            <p:nvPr/>
          </p:nvSpPr>
          <p:spPr>
            <a:xfrm>
              <a:off x="4526482" y="974984"/>
              <a:ext cx="3101540" cy="2045368"/>
            </a:xfrm>
            <a:prstGeom prst="rect">
              <a:avLst/>
            </a:prstGeom>
            <a:solidFill>
              <a:srgbClr val="F79421"/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contourW="12700" prstMaterial="softEdge">
              <a:bevelT/>
              <a:extrusionClr>
                <a:srgbClr val="F7942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Markedsføring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Kulturel  indflydelse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Sociale relationer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Reference grupper</a:t>
              </a:r>
              <a:endParaRPr lang="da-DK" dirty="0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4526482" y="3685476"/>
              <a:ext cx="3101540" cy="2045368"/>
            </a:xfrm>
            <a:prstGeom prst="rect">
              <a:avLst/>
            </a:prstGeom>
            <a:solidFill>
              <a:srgbClr val="3C7E9E"/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contourW="12700" prstMaterial="softEdge">
              <a:bevelT/>
              <a:extrusionClr>
                <a:srgbClr val="F7942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Fysiske  &amp; psykiske forhold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Perception </a:t>
              </a:r>
            </a:p>
            <a:p>
              <a:pPr marL="954009" lvl="1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Opfattelse</a:t>
              </a:r>
            </a:p>
            <a:p>
              <a:pPr marL="954009" lvl="1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Tolkning</a:t>
              </a:r>
            </a:p>
          </p:txBody>
        </p:sp>
        <p:sp>
          <p:nvSpPr>
            <p:cNvPr id="18" name="Rektangel 17"/>
            <p:cNvSpPr/>
            <p:nvPr/>
          </p:nvSpPr>
          <p:spPr>
            <a:xfrm>
              <a:off x="4502419" y="6445168"/>
              <a:ext cx="3101540" cy="2045368"/>
            </a:xfrm>
            <a:prstGeom prst="rect">
              <a:avLst/>
            </a:prstGeom>
            <a:solidFill>
              <a:srgbClr val="ABBC06"/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contourW="12700" prstMaterial="softEdge">
              <a:bevelT/>
              <a:extrusionClr>
                <a:srgbClr val="F7942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Attituder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Overbevisning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Købsadfærd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a-DK" b="1" dirty="0" smtClean="0"/>
                <a:t>Købsvaner</a:t>
              </a:r>
              <a:endParaRPr lang="da-DK" dirty="0"/>
            </a:p>
          </p:txBody>
        </p:sp>
        <p:sp>
          <p:nvSpPr>
            <p:cNvPr id="19" name="Nedadgående pil 18"/>
            <p:cNvSpPr/>
            <p:nvPr/>
          </p:nvSpPr>
          <p:spPr>
            <a:xfrm>
              <a:off x="2822027" y="3058516"/>
              <a:ext cx="819807" cy="6463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Nedadgående pil 19"/>
            <p:cNvSpPr/>
            <p:nvPr/>
          </p:nvSpPr>
          <p:spPr>
            <a:xfrm>
              <a:off x="2822028" y="5776790"/>
              <a:ext cx="819807" cy="6463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433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5ffb2a85780a6c5134046e412321dffcdcaee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</TotalTime>
  <Words>45</Words>
  <Application>Microsoft Office PowerPoint</Application>
  <PresentationFormat>Brugerdefineret</PresentationFormat>
  <Paragraphs>32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181</cp:revision>
  <dcterms:created xsi:type="dcterms:W3CDTF">2012-01-17T11:58:12Z</dcterms:created>
  <dcterms:modified xsi:type="dcterms:W3CDTF">2015-04-21T13:08:17Z</dcterms:modified>
</cp:coreProperties>
</file>