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03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F9F"/>
    <a:srgbClr val="FFBB11"/>
    <a:srgbClr val="D53627"/>
    <a:srgbClr val="F79421"/>
    <a:srgbClr val="E28100"/>
    <a:srgbClr val="D99F37"/>
    <a:srgbClr val="452103"/>
    <a:srgbClr val="DA6300"/>
    <a:srgbClr val="663300"/>
    <a:srgbClr val="3C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98" autoAdjust="0"/>
  </p:normalViewPr>
  <p:slideViewPr>
    <p:cSldViewPr snapToGrid="0">
      <p:cViewPr varScale="1">
        <p:scale>
          <a:sx n="48" d="100"/>
          <a:sy n="48" d="100"/>
        </p:scale>
        <p:origin x="858" y="42"/>
      </p:cViewPr>
      <p:guideLst>
        <p:guide orient="horz" pos="313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15-04-2015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3861644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Ichak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4944454"/>
            <a:ext cx="9806331" cy="13234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Adizes</a:t>
            </a:r>
            <a:endParaRPr lang="da-DK" sz="8000" dirty="0"/>
          </a:p>
        </p:txBody>
      </p:sp>
      <p:sp>
        <p:nvSpPr>
          <p:cNvPr id="12" name="Tekstboks 11"/>
          <p:cNvSpPr txBox="1"/>
          <p:nvPr/>
        </p:nvSpPr>
        <p:spPr>
          <a:xfrm>
            <a:off x="1552664" y="6267894"/>
            <a:ext cx="827031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PhD og MBA i ledelse</a:t>
            </a:r>
          </a:p>
          <a:p>
            <a:pPr lvl="0"/>
            <a:r>
              <a:rPr lang="da-DK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Født 1927 i Skopje, Makedonien</a:t>
            </a:r>
            <a:endParaRPr lang="da-DK" sz="3200" b="1" dirty="0"/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2241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429206" y="2317221"/>
            <a:ext cx="7526948" cy="4884641"/>
            <a:chOff x="321863" y="2485661"/>
            <a:chExt cx="5644476" cy="4884641"/>
          </a:xfrm>
        </p:grpSpPr>
        <p:sp>
          <p:nvSpPr>
            <p:cNvPr id="22" name="Rektangel 21"/>
            <p:cNvSpPr/>
            <p:nvPr/>
          </p:nvSpPr>
          <p:spPr>
            <a:xfrm>
              <a:off x="321863" y="2485661"/>
              <a:ext cx="2827912" cy="2443939"/>
            </a:xfrm>
            <a:prstGeom prst="rect">
              <a:avLst/>
            </a:prstGeom>
            <a:solidFill>
              <a:srgbClr val="D53627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Producent</a:t>
              </a: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Rektangel 22"/>
            <p:cNvSpPr/>
            <p:nvPr/>
          </p:nvSpPr>
          <p:spPr>
            <a:xfrm>
              <a:off x="321863" y="4922772"/>
              <a:ext cx="2827912" cy="2443939"/>
            </a:xfrm>
            <a:prstGeom prst="rect">
              <a:avLst/>
            </a:prstGeom>
            <a:solidFill>
              <a:srgbClr val="F79421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Entreprenør</a:t>
              </a: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Rektangel 23"/>
            <p:cNvSpPr/>
            <p:nvPr/>
          </p:nvSpPr>
          <p:spPr>
            <a:xfrm>
              <a:off x="3138427" y="2485661"/>
              <a:ext cx="2827912" cy="2443939"/>
            </a:xfrm>
            <a:prstGeom prst="rect">
              <a:avLst/>
            </a:prstGeom>
            <a:solidFill>
              <a:srgbClr val="ABBC06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Administrator</a:t>
              </a: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Rektangel 24"/>
            <p:cNvSpPr/>
            <p:nvPr/>
          </p:nvSpPr>
          <p:spPr>
            <a:xfrm>
              <a:off x="3128941" y="4926363"/>
              <a:ext cx="2827912" cy="2443939"/>
            </a:xfrm>
            <a:prstGeom prst="rect">
              <a:avLst/>
            </a:prstGeom>
            <a:solidFill>
              <a:srgbClr val="3E7F9F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err="1" smtClean="0">
                  <a:solidFill>
                    <a:schemeClr val="bg1"/>
                  </a:solidFill>
                </a:rPr>
                <a:t>Integrator</a:t>
              </a:r>
              <a:endParaRPr lang="da-DK" sz="3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3376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b3cca69293fa6c9a928a63bf03947d66c8c8ad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5438</TotalTime>
  <Words>24</Words>
  <Application>Microsoft Office PowerPoint</Application>
  <PresentationFormat>Brugerdefineret</PresentationFormat>
  <Paragraphs>13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150</cp:revision>
  <dcterms:created xsi:type="dcterms:W3CDTF">2012-01-17T11:58:12Z</dcterms:created>
  <dcterms:modified xsi:type="dcterms:W3CDTF">2015-04-15T12:14:38Z</dcterms:modified>
</cp:coreProperties>
</file>