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22" r:id="rId3"/>
    <p:sldId id="31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3E7F9F"/>
    <a:srgbClr val="F79421"/>
    <a:srgbClr val="E28100"/>
    <a:srgbClr val="ABBC06"/>
    <a:srgbClr val="FFBB11"/>
    <a:srgbClr val="D53627"/>
    <a:srgbClr val="D99F37"/>
    <a:srgbClr val="452103"/>
    <a:srgbClr val="DA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81600" autoAdjust="0"/>
  </p:normalViewPr>
  <p:slideViewPr>
    <p:cSldViewPr snapToGrid="0">
      <p:cViewPr varScale="1">
        <p:scale>
          <a:sx n="41" d="100"/>
          <a:sy n="41" d="100"/>
        </p:scale>
        <p:origin x="1236" y="4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Figuren har</a:t>
            </a:r>
            <a:r>
              <a:rPr lang="da-DK" baseline="0" dirty="0" smtClean="0"/>
              <a:t> to overordnede inddelinger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11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86DC-99BF-4593-B5EB-D4FAC0748CCA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4ADC-2E86-4B74-8F40-1A05F97B1F11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4BFA-F05E-4369-A039-9AC5DE42FA1C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37AF-00B1-4E23-902D-F1AA23E4267B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F8B8-8AB4-403A-A776-7DF617F11843}" type="datetime1">
              <a:rPr lang="da-DK" smtClean="0"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90C4-9820-4CA4-B8AF-83A640E1B1F0}" type="datetime1">
              <a:rPr lang="da-DK" smtClean="0"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416D-2CD3-4402-933A-16BEFC9B88E1}" type="datetime1">
              <a:rPr lang="da-DK" smtClean="0"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F136-29F1-45D3-B129-AE17A20C8E09}" type="datetime1">
              <a:rPr lang="da-DK" smtClean="0"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250-1A2D-4E6E-AEC3-1D91386F7C9B}" type="datetime1">
              <a:rPr lang="da-DK" smtClean="0"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547A-ACF9-4C91-847C-F5EE2AD3F174}" type="datetime1">
              <a:rPr lang="da-DK" smtClean="0"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8CC9-0589-4BF1-AC35-88AFC804FAB6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4006022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Michael </a:t>
            </a:r>
            <a:r>
              <a:rPr lang="da-DK" sz="8000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S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4992580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80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Porter</a:t>
            </a:r>
            <a:endParaRPr lang="da-DK" sz="8000" dirty="0">
              <a:latin typeface="Calibri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552664" y="6267894"/>
            <a:ext cx="8270319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Amerikansk professor,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Phd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 i erhvervsøkonomi</a:t>
            </a:r>
          </a:p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f. 1947</a:t>
            </a:r>
            <a:br>
              <a:rPr lang="da-DK" sz="3200" b="1" dirty="0">
                <a:solidFill>
                  <a:srgbClr val="595959"/>
                </a:solidFill>
                <a:latin typeface="Calibri" pitchFamily="34" charset="0"/>
              </a:rPr>
            </a:br>
            <a:endParaRPr lang="da-DK" sz="3200" b="1" dirty="0">
              <a:latin typeface="Calibri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3536447" y="7286097"/>
            <a:ext cx="6932217" cy="1806371"/>
          </a:xfrm>
          <a:prstGeom prst="rect">
            <a:avLst/>
          </a:prstGeom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84525" y="2431539"/>
            <a:ext cx="7664971" cy="175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Porters Generiske Strategi</a:t>
            </a:r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892580"/>
              </p:ext>
            </p:extLst>
          </p:nvPr>
        </p:nvGraphicFramePr>
        <p:xfrm>
          <a:off x="3182299" y="2385202"/>
          <a:ext cx="5551798" cy="504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899"/>
                <a:gridCol w="2775899"/>
              </a:tblGrid>
              <a:tr h="2524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Omkostnings-leder</a:t>
                      </a:r>
                      <a:endParaRPr lang="da-DK" sz="3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4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Differentiering</a:t>
                      </a:r>
                    </a:p>
                    <a:p>
                      <a:endParaRPr lang="da-DK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014"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Omkostnings-fokus</a:t>
                      </a:r>
                      <a:endParaRPr lang="da-DK" sz="3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7F9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Differentieret fokus</a:t>
                      </a:r>
                      <a:endParaRPr lang="da-DK" sz="3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7F9F">
                        <a:alpha val="69804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12" name="Lige forbindelse 11"/>
          <p:cNvCxnSpPr>
            <a:endCxn id="6" idx="1"/>
          </p:cNvCxnSpPr>
          <p:nvPr/>
        </p:nvCxnSpPr>
        <p:spPr>
          <a:xfrm flipH="1">
            <a:off x="3182299" y="4908550"/>
            <a:ext cx="5551798" cy="6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>
            <a:endCxn id="6" idx="2"/>
          </p:cNvCxnSpPr>
          <p:nvPr/>
        </p:nvCxnSpPr>
        <p:spPr>
          <a:xfrm>
            <a:off x="5958198" y="2380593"/>
            <a:ext cx="0" cy="505263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3182299" y="2380593"/>
            <a:ext cx="5551798" cy="505263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Tekstboks 15"/>
          <p:cNvSpPr txBox="1"/>
          <p:nvPr/>
        </p:nvSpPr>
        <p:spPr>
          <a:xfrm>
            <a:off x="3182389" y="1933139"/>
            <a:ext cx="2788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Lavere omkostninger</a:t>
            </a:r>
            <a:endParaRPr lang="da-DK" dirty="0"/>
          </a:p>
        </p:txBody>
      </p:sp>
      <p:sp>
        <p:nvSpPr>
          <p:cNvPr id="37" name="Tekstboks 36"/>
          <p:cNvSpPr txBox="1"/>
          <p:nvPr/>
        </p:nvSpPr>
        <p:spPr>
          <a:xfrm>
            <a:off x="6325639" y="1933139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Differentiering</a:t>
            </a:r>
            <a:endParaRPr lang="da-DK" dirty="0"/>
          </a:p>
        </p:txBody>
      </p:sp>
      <p:sp>
        <p:nvSpPr>
          <p:cNvPr id="42" name="Tekstboks 41"/>
          <p:cNvSpPr txBox="1"/>
          <p:nvPr/>
        </p:nvSpPr>
        <p:spPr>
          <a:xfrm>
            <a:off x="1576373" y="3266638"/>
            <a:ext cx="13849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Hele</a:t>
            </a:r>
          </a:p>
          <a:p>
            <a:r>
              <a:rPr lang="da-DK" dirty="0" smtClean="0"/>
              <a:t>markedet</a:t>
            </a:r>
            <a:endParaRPr lang="da-DK" dirty="0"/>
          </a:p>
        </p:txBody>
      </p:sp>
      <p:sp>
        <p:nvSpPr>
          <p:cNvPr id="43" name="Tekstboks 42"/>
          <p:cNvSpPr txBox="1"/>
          <p:nvPr/>
        </p:nvSpPr>
        <p:spPr>
          <a:xfrm>
            <a:off x="1557323" y="5762188"/>
            <a:ext cx="1694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Mindre del</a:t>
            </a:r>
          </a:p>
          <a:p>
            <a:r>
              <a:rPr lang="da-DK" dirty="0"/>
              <a:t>a</a:t>
            </a:r>
            <a:r>
              <a:rPr lang="da-DK" dirty="0" smtClean="0"/>
              <a:t>f markedet</a:t>
            </a:r>
            <a:endParaRPr lang="da-DK" dirty="0"/>
          </a:p>
        </p:txBody>
      </p:sp>
      <p:sp>
        <p:nvSpPr>
          <p:cNvPr id="17" name="Tekstboks 16"/>
          <p:cNvSpPr txBox="1"/>
          <p:nvPr/>
        </p:nvSpPr>
        <p:spPr>
          <a:xfrm>
            <a:off x="614983" y="3438266"/>
            <a:ext cx="954107" cy="30242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a-DK" sz="5000" dirty="0" smtClean="0"/>
              <a:t>MARKEDET</a:t>
            </a:r>
            <a:endParaRPr lang="da-DK" sz="5000" dirty="0"/>
          </a:p>
        </p:txBody>
      </p:sp>
      <p:sp>
        <p:nvSpPr>
          <p:cNvPr id="44" name="Tekstboks 43"/>
          <p:cNvSpPr txBox="1"/>
          <p:nvPr/>
        </p:nvSpPr>
        <p:spPr>
          <a:xfrm>
            <a:off x="2846829" y="999484"/>
            <a:ext cx="6176434" cy="86177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a-DK" sz="5000" dirty="0" smtClean="0"/>
              <a:t>KONKURRENCEFORDEL</a:t>
            </a:r>
            <a:endParaRPr lang="da-DK" sz="5000" dirty="0"/>
          </a:p>
        </p:txBody>
      </p:sp>
      <p:cxnSp>
        <p:nvCxnSpPr>
          <p:cNvPr id="19" name="Lige forbindelse 18"/>
          <p:cNvCxnSpPr/>
          <p:nvPr/>
        </p:nvCxnSpPr>
        <p:spPr>
          <a:xfrm>
            <a:off x="1447800" y="2762250"/>
            <a:ext cx="0" cy="4495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>
            <a:off x="2903979" y="1728078"/>
            <a:ext cx="6024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13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213e3655b96edaf46444099261182544cee3a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7922</TotalTime>
  <Words>45</Words>
  <Application>Microsoft Office PowerPoint</Application>
  <PresentationFormat>Brugerdefineret</PresentationFormat>
  <Paragraphs>25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392</cp:revision>
  <dcterms:created xsi:type="dcterms:W3CDTF">2012-01-17T11:58:12Z</dcterms:created>
  <dcterms:modified xsi:type="dcterms:W3CDTF">2015-04-21T13:06:31Z</dcterms:modified>
</cp:coreProperties>
</file>