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3" r:id="rId2"/>
    <p:sldId id="304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ABBD38"/>
    <a:srgbClr val="E28100"/>
    <a:srgbClr val="D99F37"/>
    <a:srgbClr val="452103"/>
    <a:srgbClr val="DA6300"/>
    <a:srgbClr val="FFBB11"/>
    <a:srgbClr val="663300"/>
    <a:srgbClr val="3C7E9E"/>
    <a:srgbClr val="32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75215" autoAdjust="0"/>
  </p:normalViewPr>
  <p:slideViewPr>
    <p:cSldViewPr snapToGrid="0">
      <p:cViewPr varScale="1">
        <p:scale>
          <a:sx n="37" d="100"/>
          <a:sy n="37" d="100"/>
        </p:scale>
        <p:origin x="1446" y="66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5991BA7-5019-4A99-A98D-DE6885E04D66}" type="presOf" srcId="{40C0B5BA-3CE6-4A6A-9C4A-3FB31FCD6248}" destId="{EC3926F2-CAD9-4A62-ADB0-03F6EEC53E5C}" srcOrd="1" destOrd="0" presId="urn:microsoft.com/office/officeart/2005/8/layout/pyramid1"/>
    <dgm:cxn modelId="{8DD48B03-EAEC-49C1-B2FC-63CD464D2924}" type="presOf" srcId="{40C0B5BA-3CE6-4A6A-9C4A-3FB31FCD6248}" destId="{7D12CF34-E3FE-4DAF-B59F-795734735EC7}" srcOrd="0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D6C4BD45-C1FB-4DC2-B50B-10862F5A93B9}" type="presOf" srcId="{7882C509-0597-42CB-8842-4C01EFBABB3C}" destId="{6F7E11C1-59E5-4B32-9437-1B27469B7E3C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1960F3E7-8301-4D36-85A4-C8E3252727E8}" type="presOf" srcId="{38FAD0EC-1CD2-45A5-8A6D-4FCB9C06F06A}" destId="{659E4C5C-6144-4A26-9806-550638EFA96D}" srcOrd="1" destOrd="0" presId="urn:microsoft.com/office/officeart/2005/8/layout/pyramid1"/>
    <dgm:cxn modelId="{BDE5E9B0-824A-4A83-B9A9-241028C8B013}" type="presOf" srcId="{38FAD0EC-1CD2-45A5-8A6D-4FCB9C06F06A}" destId="{E56084B7-8EDE-47CC-B4BF-2D4740F226D6}" srcOrd="0" destOrd="0" presId="urn:microsoft.com/office/officeart/2005/8/layout/pyramid1"/>
    <dgm:cxn modelId="{6899A93C-0169-4C95-9A8C-14BF8F652DFC}" type="presOf" srcId="{13760240-E041-417D-9365-BFB4CB775720}" destId="{99AD75E4-4DAD-4719-A0CE-F07A189511A9}" srcOrd="1" destOrd="0" presId="urn:microsoft.com/office/officeart/2005/8/layout/pyramid1"/>
    <dgm:cxn modelId="{25602767-1A0B-45C5-AF9D-BB4F47F1A7DE}" type="presOf" srcId="{13760240-E041-417D-9365-BFB4CB775720}" destId="{089A4B90-3554-4F97-911C-2D3E87E4B19B}" srcOrd="0" destOrd="0" presId="urn:microsoft.com/office/officeart/2005/8/layout/pyramid1"/>
    <dgm:cxn modelId="{B6097027-FB43-45BD-B322-8FC1B9D90586}" type="presOf" srcId="{4AA0D7BB-9C43-40C4-985A-64428756D981}" destId="{27CFF5F9-DE70-40B9-A771-F5F652E7CDD9}" srcOrd="0" destOrd="0" presId="urn:microsoft.com/office/officeart/2005/8/layout/pyramid1"/>
    <dgm:cxn modelId="{6A716572-0483-4F5D-8F3C-60BEE0D5FA96}" type="presOf" srcId="{4AA0D7BB-9C43-40C4-985A-64428756D981}" destId="{70AAC452-7BC9-4B44-9364-5117C296E4C3}" srcOrd="1" destOrd="0" presId="urn:microsoft.com/office/officeart/2005/8/layout/pyramid1"/>
    <dgm:cxn modelId="{E64A3734-F524-4C28-A89C-360007219891}" type="presOf" srcId="{DBB07EC5-F2B4-4502-9009-31FB586E3401}" destId="{0A7A0A9C-ECDC-47E8-9498-73B410327A33}" srcOrd="1" destOrd="0" presId="urn:microsoft.com/office/officeart/2005/8/layout/pyramid1"/>
    <dgm:cxn modelId="{F47D90E2-0586-46B4-B497-2F37849146D0}" type="presOf" srcId="{DBB07EC5-F2B4-4502-9009-31FB586E3401}" destId="{664DA94A-A691-4C88-A8A6-74AB1657E9B3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851F20D-4856-4059-A9F1-581D7554A805}" type="presParOf" srcId="{6F7E11C1-59E5-4B32-9437-1B27469B7E3C}" destId="{5DD745FD-0F0E-490E-960A-25F71CEA8CAB}" srcOrd="0" destOrd="0" presId="urn:microsoft.com/office/officeart/2005/8/layout/pyramid1"/>
    <dgm:cxn modelId="{F05AA0CB-1315-4114-A107-36F0B31313B8}" type="presParOf" srcId="{5DD745FD-0F0E-490E-960A-25F71CEA8CAB}" destId="{089A4B90-3554-4F97-911C-2D3E87E4B19B}" srcOrd="0" destOrd="0" presId="urn:microsoft.com/office/officeart/2005/8/layout/pyramid1"/>
    <dgm:cxn modelId="{B8399B37-4C40-40C9-BED1-D643022BA7F7}" type="presParOf" srcId="{5DD745FD-0F0E-490E-960A-25F71CEA8CAB}" destId="{99AD75E4-4DAD-4719-A0CE-F07A189511A9}" srcOrd="1" destOrd="0" presId="urn:microsoft.com/office/officeart/2005/8/layout/pyramid1"/>
    <dgm:cxn modelId="{4DD80DE8-A751-43A8-AAD8-707ABA9ADA78}" type="presParOf" srcId="{6F7E11C1-59E5-4B32-9437-1B27469B7E3C}" destId="{DB0E1910-0F87-4215-B19E-FDD145D245B2}" srcOrd="1" destOrd="0" presId="urn:microsoft.com/office/officeart/2005/8/layout/pyramid1"/>
    <dgm:cxn modelId="{1D6FC85C-1846-4881-A1BF-74039723039B}" type="presParOf" srcId="{DB0E1910-0F87-4215-B19E-FDD145D245B2}" destId="{7D12CF34-E3FE-4DAF-B59F-795734735EC7}" srcOrd="0" destOrd="0" presId="urn:microsoft.com/office/officeart/2005/8/layout/pyramid1"/>
    <dgm:cxn modelId="{2F95A758-C0ED-4B38-811B-B9EA5E1D3771}" type="presParOf" srcId="{DB0E1910-0F87-4215-B19E-FDD145D245B2}" destId="{EC3926F2-CAD9-4A62-ADB0-03F6EEC53E5C}" srcOrd="1" destOrd="0" presId="urn:microsoft.com/office/officeart/2005/8/layout/pyramid1"/>
    <dgm:cxn modelId="{CF726E71-A07F-4811-82B9-25662BE75858}" type="presParOf" srcId="{6F7E11C1-59E5-4B32-9437-1B27469B7E3C}" destId="{B76F4BE0-057D-4CDF-9967-4634D8410B3B}" srcOrd="2" destOrd="0" presId="urn:microsoft.com/office/officeart/2005/8/layout/pyramid1"/>
    <dgm:cxn modelId="{2D5683F3-6FB0-4A1F-B66C-FBF171B79ADB}" type="presParOf" srcId="{B76F4BE0-057D-4CDF-9967-4634D8410B3B}" destId="{E56084B7-8EDE-47CC-B4BF-2D4740F226D6}" srcOrd="0" destOrd="0" presId="urn:microsoft.com/office/officeart/2005/8/layout/pyramid1"/>
    <dgm:cxn modelId="{A9DEBE52-9B8E-4FCF-9D6D-1D3B6C231B91}" type="presParOf" srcId="{B76F4BE0-057D-4CDF-9967-4634D8410B3B}" destId="{659E4C5C-6144-4A26-9806-550638EFA96D}" srcOrd="1" destOrd="0" presId="urn:microsoft.com/office/officeart/2005/8/layout/pyramid1"/>
    <dgm:cxn modelId="{3BC3C798-7645-4331-A786-FB0B5255C967}" type="presParOf" srcId="{6F7E11C1-59E5-4B32-9437-1B27469B7E3C}" destId="{CAB8A027-E063-439E-86AE-0D4F7F31EBE9}" srcOrd="3" destOrd="0" presId="urn:microsoft.com/office/officeart/2005/8/layout/pyramid1"/>
    <dgm:cxn modelId="{ECB57EE7-D158-4E07-845C-DD7149FF6E8B}" type="presParOf" srcId="{CAB8A027-E063-439E-86AE-0D4F7F31EBE9}" destId="{27CFF5F9-DE70-40B9-A771-F5F652E7CDD9}" srcOrd="0" destOrd="0" presId="urn:microsoft.com/office/officeart/2005/8/layout/pyramid1"/>
    <dgm:cxn modelId="{DC654C3F-6712-4B91-859C-CEE5968CC5BE}" type="presParOf" srcId="{CAB8A027-E063-439E-86AE-0D4F7F31EBE9}" destId="{70AAC452-7BC9-4B44-9364-5117C296E4C3}" srcOrd="1" destOrd="0" presId="urn:microsoft.com/office/officeart/2005/8/layout/pyramid1"/>
    <dgm:cxn modelId="{E1D42A66-E30A-43E1-83B8-0EF1A93A59E7}" type="presParOf" srcId="{6F7E11C1-59E5-4B32-9437-1B27469B7E3C}" destId="{6E32D728-B697-4AAA-9BE6-4CDFE2273C57}" srcOrd="4" destOrd="0" presId="urn:microsoft.com/office/officeart/2005/8/layout/pyramid1"/>
    <dgm:cxn modelId="{3FE6CCE3-4AF1-474F-B225-D55727DCB8AE}" type="presParOf" srcId="{6E32D728-B697-4AAA-9BE6-4CDFE2273C57}" destId="{664DA94A-A691-4C88-A8A6-74AB1657E9B3}" srcOrd="0" destOrd="0" presId="urn:microsoft.com/office/officeart/2005/8/layout/pyramid1"/>
    <dgm:cxn modelId="{04217636-71E0-4E29-8BDA-A31013F13873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41B625-F30E-41AF-82E1-4B1B6FF596B2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B9BEE-45CB-4490-A6E8-2FF5FC3065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97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6164F3-D7A3-4455-9D2D-692E422698A7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183567A-34E9-4B0A-9BFC-6C07AB5A6A1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18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.lego.com/da-dk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1716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7526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6"/>
          <p:cNvSpPr txBox="1"/>
          <p:nvPr userDrawn="1"/>
        </p:nvSpPr>
        <p:spPr>
          <a:xfrm>
            <a:off x="9378054" y="2236789"/>
            <a:ext cx="7326738" cy="700087"/>
          </a:xfrm>
          <a:prstGeom prst="rect">
            <a:avLst/>
          </a:prstGeom>
          <a:noFill/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4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31475" y="6726239"/>
            <a:ext cx="228841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>
          <a:blip r:embed="rId3"/>
          <a:srcRect l="16289" t="323" r="4768" b="38837"/>
          <a:stretch>
            <a:fillRect/>
          </a:stretch>
        </p:blipFill>
        <p:spPr bwMode="auto">
          <a:xfrm>
            <a:off x="9519891" y="6726239"/>
            <a:ext cx="179728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>
          <a:blip r:embed="rId4"/>
          <a:srcRect l="16685" r="12405"/>
          <a:stretch>
            <a:fillRect/>
          </a:stretch>
        </p:blipFill>
        <p:spPr bwMode="auto">
          <a:xfrm>
            <a:off x="11317174" y="6726239"/>
            <a:ext cx="193700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>
          <a:blip r:embed="rId5"/>
          <a:srcRect l="7964" r="11746"/>
          <a:stretch>
            <a:fillRect/>
          </a:stretch>
        </p:blipFill>
        <p:spPr bwMode="auto">
          <a:xfrm>
            <a:off x="13213954" y="6726239"/>
            <a:ext cx="1570771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metrolic.com/wp-content/uploads/2010/08/sex.jpg"/>
          <p:cNvPicPr>
            <a:picLocks noChangeAspect="1" noChangeArrowheads="1"/>
          </p:cNvPicPr>
          <p:nvPr userDrawn="1"/>
        </p:nvPicPr>
        <p:blipFill>
          <a:blip r:embed="rId6"/>
          <a:srcRect l="23898" t="7138" r="16331" b="46182"/>
          <a:stretch>
            <a:fillRect/>
          </a:stretch>
        </p:blipFill>
        <p:spPr bwMode="auto">
          <a:xfrm>
            <a:off x="14784725" y="6694489"/>
            <a:ext cx="1490327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18" descr="clipart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567559" y="1000125"/>
            <a:ext cx="166391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boks 19"/>
          <p:cNvSpPr txBox="1"/>
          <p:nvPr userDrawn="1"/>
        </p:nvSpPr>
        <p:spPr>
          <a:xfrm>
            <a:off x="9329366" y="1293813"/>
            <a:ext cx="5838527" cy="1111250"/>
          </a:xfrm>
          <a:prstGeom prst="rect">
            <a:avLst/>
          </a:prstGeom>
          <a:noFill/>
          <a:ln>
            <a:noFill/>
          </a:ln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>
              <a:latin typeface="+mn-lt"/>
            </a:endParaRPr>
          </a:p>
        </p:txBody>
      </p:sp>
      <p:graphicFrame>
        <p:nvGraphicFramePr>
          <p:cNvPr id="11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 rtlCol="0">
            <a:normAutofit/>
          </a:bodyPr>
          <a:lstStyle/>
          <a:p>
            <a:pPr lvl="0"/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7996-3FC3-4EA4-9AB2-DF4C9539C5C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DA71-F452-4C2C-AC8C-FD099561B29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7A71-0404-41CB-ABA2-34A44276D990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69F8-0F50-40FF-A72E-9050626A5C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8A3B-883E-48BC-97C0-787ECCA15596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340D-0DAA-46DC-9A55-8F23BD21BEF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4E46-4539-4DF2-ABED-58BDF0952B1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8460-3562-4634-B5FE-C11302723B5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C886-69B4-4FD1-AF54-92D4100857D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855CA-1414-496F-90CD-5757A4B5F15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F2DA-A76C-4180-AB05-474AF915BC4B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F0A2-024F-4C3C-AEB7-D405531B1EB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489C-02EA-45FC-9C56-3748FDB8947D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504D-53E4-4040-B96F-25C09BAC8C4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D532-495F-4F3D-BD20-FDD64392A1FF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9EDC-004D-4987-B6C7-E82CF7DC071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2549-44DF-42A5-A507-BACDC7F3BEB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619B-CDF9-4477-91F1-2374C1BB64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6D4E-8ECD-4B07-8B55-F95027F94BB9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04A8-FB96-4FDD-AA25-C010A888E7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812907" y="366713"/>
            <a:ext cx="146301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812907" y="2133601"/>
            <a:ext cx="14630188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8D0AD9-385A-48A2-9952-652B081E7AA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020BEB-1195-4323-ACE7-9DDD63E0BB0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kstboks 9"/>
          <p:cNvSpPr txBox="1">
            <a:spLocks noChangeArrowheads="1"/>
          </p:cNvSpPr>
          <p:nvPr/>
        </p:nvSpPr>
        <p:spPr bwMode="auto">
          <a:xfrm>
            <a:off x="1599781" y="2164340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Mission</a:t>
            </a:r>
          </a:p>
        </p:txBody>
      </p:sp>
      <p:sp>
        <p:nvSpPr>
          <p:cNvPr id="15362" name="Tekstboks 10"/>
          <p:cNvSpPr txBox="1">
            <a:spLocks noChangeArrowheads="1"/>
          </p:cNvSpPr>
          <p:nvPr/>
        </p:nvSpPr>
        <p:spPr bwMode="auto">
          <a:xfrm>
            <a:off x="1599781" y="3040640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VISION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5363" name="Tekstboks 11"/>
          <p:cNvSpPr txBox="1">
            <a:spLocks noChangeArrowheads="1"/>
          </p:cNvSpPr>
          <p:nvPr/>
        </p:nvSpPr>
        <p:spPr bwMode="auto">
          <a:xfrm>
            <a:off x="1599782" y="4194751"/>
            <a:ext cx="82708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3200" b="1">
                <a:solidFill>
                  <a:srgbClr val="595959"/>
                </a:solidFill>
                <a:latin typeface="Calibri" pitchFamily="34" charset="0"/>
              </a:rPr>
              <a:t>Hvad er det?</a:t>
            </a:r>
            <a:br>
              <a:rPr lang="da-DK" sz="3200" b="1">
                <a:solidFill>
                  <a:srgbClr val="595959"/>
                </a:solidFill>
                <a:latin typeface="Calibri" pitchFamily="34" charset="0"/>
              </a:rPr>
            </a:br>
            <a:r>
              <a:rPr lang="da-DK" sz="3200" b="1">
                <a:solidFill>
                  <a:srgbClr val="595959"/>
                </a:solidFill>
                <a:latin typeface="Calibri" pitchFamily="34" charset="0"/>
              </a:rPr>
              <a:t>Hvad skal det bruges til?</a:t>
            </a:r>
            <a:endParaRPr lang="da-DK" sz="3200" b="1">
              <a:latin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7081" y="6110288"/>
            <a:ext cx="809306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da-DK"/>
          </a:p>
        </p:txBody>
      </p:sp>
      <p:grpSp>
        <p:nvGrpSpPr>
          <p:cNvPr id="5" name="Gruppe 4"/>
          <p:cNvGrpSpPr/>
          <p:nvPr/>
        </p:nvGrpSpPr>
        <p:grpSpPr>
          <a:xfrm>
            <a:off x="1046031" y="1044121"/>
            <a:ext cx="6989648" cy="5680364"/>
            <a:chOff x="1025249" y="245365"/>
            <a:chExt cx="6989648" cy="5680364"/>
          </a:xfrm>
        </p:grpSpPr>
        <p:sp>
          <p:nvSpPr>
            <p:cNvPr id="6" name="Ligebenet trekant 5"/>
            <p:cNvSpPr/>
            <p:nvPr/>
          </p:nvSpPr>
          <p:spPr>
            <a:xfrm>
              <a:off x="2805545" y="245365"/>
              <a:ext cx="3429000" cy="2784764"/>
            </a:xfrm>
            <a:prstGeom prst="triangle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400" b="1" dirty="0" smtClean="0">
                  <a:solidFill>
                    <a:schemeClr val="bg1"/>
                  </a:solidFill>
                  <a:cs typeface="Aharoni" pitchFamily="2" charset="-79"/>
                </a:rPr>
                <a:t>Vision</a:t>
              </a:r>
              <a:endParaRPr lang="da-DK" sz="4400" dirty="0"/>
            </a:p>
          </p:txBody>
        </p:sp>
        <p:sp>
          <p:nvSpPr>
            <p:cNvPr id="7" name="Ligebenet trekant 6"/>
            <p:cNvSpPr/>
            <p:nvPr/>
          </p:nvSpPr>
          <p:spPr>
            <a:xfrm flipV="1">
              <a:off x="2802095" y="3113257"/>
              <a:ext cx="3429000" cy="2784764"/>
            </a:xfrm>
            <a:prstGeom prst="triangle">
              <a:avLst/>
            </a:prstGeom>
            <a:solidFill>
              <a:srgbClr val="ABBD38"/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da-DK" dirty="0"/>
            </a:p>
          </p:txBody>
        </p:sp>
        <p:sp>
          <p:nvSpPr>
            <p:cNvPr id="8" name="Ligebenet trekant 7"/>
            <p:cNvSpPr/>
            <p:nvPr/>
          </p:nvSpPr>
          <p:spPr>
            <a:xfrm>
              <a:off x="1025249" y="3134039"/>
              <a:ext cx="3429000" cy="2784764"/>
            </a:xfrm>
            <a:prstGeom prst="triangle">
              <a:avLst/>
            </a:prstGeom>
            <a:solidFill>
              <a:srgbClr val="ABBD38"/>
            </a:solidFill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Ligebenet trekant 8"/>
            <p:cNvSpPr/>
            <p:nvPr/>
          </p:nvSpPr>
          <p:spPr>
            <a:xfrm>
              <a:off x="4585897" y="3140965"/>
              <a:ext cx="3429000" cy="2784764"/>
            </a:xfrm>
            <a:prstGeom prst="triangle">
              <a:avLst/>
            </a:prstGeom>
            <a:solidFill>
              <a:srgbClr val="ABBD38"/>
            </a:solidFill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3483296" y="3585778"/>
              <a:ext cx="209384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4000" b="1" dirty="0" smtClean="0">
                  <a:solidFill>
                    <a:schemeClr val="bg1"/>
                  </a:solidFill>
                  <a:cs typeface="Aharoni" pitchFamily="2" charset="-79"/>
                </a:rPr>
                <a:t>Mission</a:t>
              </a:r>
              <a:endParaRPr lang="da-DK" sz="4000" dirty="0"/>
            </a:p>
          </p:txBody>
        </p:sp>
      </p:grp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23052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7f1534275fb6227acfae7f79b37b8bbb23dc4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15</Words>
  <Application>Microsoft Office PowerPoint</Application>
  <PresentationFormat>Brugerdefineret</PresentationFormat>
  <Paragraphs>10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146</cp:revision>
  <dcterms:created xsi:type="dcterms:W3CDTF">2012-01-17T11:58:12Z</dcterms:created>
  <dcterms:modified xsi:type="dcterms:W3CDTF">2016-10-19T08:37:40Z</dcterms:modified>
</cp:coreProperties>
</file>