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31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3E7F9F"/>
    <a:srgbClr val="ABBC06"/>
    <a:srgbClr val="F79421"/>
    <a:srgbClr val="E46C0A"/>
    <a:srgbClr val="F79646"/>
    <a:srgbClr val="D9D9D9"/>
    <a:srgbClr val="E28100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5" autoAdjust="0"/>
    <p:restoredTop sz="94162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05-08-2016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05-08-2016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Johari Window, named after the first names of its inventors, Joseph Luft and Harry Ingham, was published in 1955.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1955 offentliggjorde Joseph Luft og Harry Ingram JOHARI-vinduet, som er opkaldt efter deres fornavne. Vinduet er beregnet til at give dig en bedre forståelse for dig selv og andre mennesker i kommunikationen i mellem jer. Modellen er et kommunikationsvindue, der består af fire ruder.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follows how each quadrant must be understood</a:t>
            </a:r>
          </a:p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Planche 8 1:13-1:27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fire kvadranter i </a:t>
            </a:r>
            <a:r>
              <a:rPr lang="da-D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Johari vindue hedder altså: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åbne kvadrant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blinde kvadrant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skjulte kvadrant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ukendte kvadrant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Efterfølgende gennemgås hvordan hvert felt skal forstås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four quadrants of the Johari window is called: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open quadrant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blind quadrant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hidden quadrant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unknown quadrant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follows how each quadrant must be understood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103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86DC-99BF-4593-B5EB-D4FAC0748CCA}" type="datetime1">
              <a:rPr lang="da-DK" smtClean="0"/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4ADC-2E86-4B74-8F40-1A05F97B1F11}" type="datetime1">
              <a:rPr lang="da-DK" smtClean="0"/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BFA-F05E-4369-A039-9AC5DE42FA1C}" type="datetime1">
              <a:rPr lang="da-DK" smtClean="0"/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37AF-00B1-4E23-902D-F1AA23E4267B}" type="datetime1">
              <a:rPr lang="da-DK" smtClean="0"/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B8-8AB4-403A-A776-7DF617F11843}" type="datetime1">
              <a:rPr lang="da-DK" smtClean="0"/>
              <a:t>05-08-2016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90C4-9820-4CA4-B8AF-83A640E1B1F0}" type="datetime1">
              <a:rPr lang="da-DK" smtClean="0"/>
              <a:t>05-08-2016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416D-2CD3-4402-933A-16BEFC9B88E1}" type="datetime1">
              <a:rPr lang="da-DK" smtClean="0"/>
              <a:t>05-08-2016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136-29F1-45D3-B129-AE17A20C8E09}" type="datetime1">
              <a:rPr lang="da-DK" smtClean="0"/>
              <a:t>05-08-2016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250-1A2D-4E6E-AEC3-1D91386F7C9B}" type="datetime1">
              <a:rPr lang="da-DK" smtClean="0"/>
              <a:t>05-08-2016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47A-ACF9-4C91-847C-F5EE2AD3F174}" type="datetime1">
              <a:rPr lang="da-DK" smtClean="0"/>
              <a:t>05-08-2016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8CC9-0589-4BF1-AC35-88AFC804FAB6}" type="datetime1">
              <a:rPr lang="da-DK" smtClean="0"/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4006022"/>
            <a:ext cx="98063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dirty="0" smtClean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Joseph Luft</a:t>
            </a:r>
            <a:endParaRPr lang="da-DK" sz="6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3" y="4951860"/>
            <a:ext cx="980633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Psykolog</a:t>
            </a:r>
            <a:endParaRPr lang="da-DK" sz="4000" dirty="0">
              <a:latin typeface="Calibri" pitchFamily="34" charset="0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-4763" y="6569813"/>
            <a:ext cx="16260763" cy="2708737"/>
            <a:chOff x="-4763" y="6569813"/>
            <a:chExt cx="16260763" cy="2708737"/>
          </a:xfrm>
        </p:grpSpPr>
        <p:sp>
          <p:nvSpPr>
            <p:cNvPr id="9" name="Rektangel 8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www.forklarmiglige.dk</a:t>
              </a:r>
              <a:endParaRPr lang="da-DK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84525" y="2431539"/>
            <a:ext cx="7664971" cy="90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Johari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Vinduet</a:t>
            </a:r>
            <a:endParaRPr lang="da-DK" sz="5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Tekstboks 9"/>
          <p:cNvSpPr txBox="1"/>
          <p:nvPr/>
        </p:nvSpPr>
        <p:spPr>
          <a:xfrm>
            <a:off x="1540942" y="5682422"/>
            <a:ext cx="98063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dirty="0" smtClean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Harry Ingram</a:t>
            </a:r>
            <a:endParaRPr lang="da-DK" sz="6000" dirty="0">
              <a:solidFill>
                <a:srgbClr val="9BBB59"/>
              </a:solidFill>
            </a:endParaRPr>
          </a:p>
        </p:txBody>
      </p:sp>
      <p:sp>
        <p:nvSpPr>
          <p:cNvPr id="14" name="Tekstboks 10"/>
          <p:cNvSpPr txBox="1"/>
          <p:nvPr/>
        </p:nvSpPr>
        <p:spPr>
          <a:xfrm>
            <a:off x="1540941" y="6628260"/>
            <a:ext cx="980633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4000" dirty="0" smtClean="0">
                <a:latin typeface="Calibri" pitchFamily="34" charset="0"/>
              </a:rPr>
              <a:t>Psykolog</a:t>
            </a:r>
            <a:endParaRPr lang="da-DK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27285"/>
              </p:ext>
            </p:extLst>
          </p:nvPr>
        </p:nvGraphicFramePr>
        <p:xfrm>
          <a:off x="3182299" y="2385202"/>
          <a:ext cx="5551798" cy="504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99"/>
                <a:gridCol w="2775899"/>
              </a:tblGrid>
              <a:tr h="2524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Det åbne </a:t>
                      </a:r>
                    </a:p>
                    <a:p>
                      <a:pPr marL="0" algn="ctr" defTabSz="914400" rtl="0" eaLnBrk="1" latinLnBrk="0" hangingPunct="1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Det blinde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</a:p>
                    <a:p>
                      <a:endParaRPr lang="da-DK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421"/>
                    </a:solidFill>
                  </a:tcPr>
                </a:tc>
              </a:tr>
              <a:tr h="2524014"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Det skjulte </a:t>
                      </a:r>
                    </a:p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C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Det ukendte</a:t>
                      </a:r>
                    </a:p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3627"/>
                    </a:solidFill>
                  </a:tcPr>
                </a:tc>
              </a:tr>
            </a:tbl>
          </a:graphicData>
        </a:graphic>
      </p:graphicFrame>
      <p:cxnSp>
        <p:nvCxnSpPr>
          <p:cNvPr id="12" name="Lige forbindelse 11"/>
          <p:cNvCxnSpPr>
            <a:endCxn id="6" idx="1"/>
          </p:cNvCxnSpPr>
          <p:nvPr/>
        </p:nvCxnSpPr>
        <p:spPr>
          <a:xfrm flipH="1">
            <a:off x="3182299" y="4908550"/>
            <a:ext cx="5551798" cy="6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endCxn id="6" idx="2"/>
          </p:cNvCxnSpPr>
          <p:nvPr/>
        </p:nvCxnSpPr>
        <p:spPr>
          <a:xfrm>
            <a:off x="5958198" y="2380593"/>
            <a:ext cx="0" cy="505263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3182299" y="2380593"/>
            <a:ext cx="5551798" cy="505263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3549173" y="1229934"/>
            <a:ext cx="22154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/>
              <a:t>Bevidst</a:t>
            </a:r>
          </a:p>
          <a:p>
            <a:r>
              <a:rPr lang="da-DK" sz="3200" b="1" dirty="0" smtClean="0"/>
              <a:t>For mig selv</a:t>
            </a:r>
            <a:endParaRPr lang="da-DK" sz="3200" b="1" dirty="0"/>
          </a:p>
        </p:txBody>
      </p:sp>
      <p:sp>
        <p:nvSpPr>
          <p:cNvPr id="42" name="Tekstboks 41"/>
          <p:cNvSpPr txBox="1"/>
          <p:nvPr/>
        </p:nvSpPr>
        <p:spPr>
          <a:xfrm>
            <a:off x="1162511" y="3266637"/>
            <a:ext cx="18181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/>
              <a:t>Bevidst</a:t>
            </a:r>
          </a:p>
          <a:p>
            <a:r>
              <a:rPr lang="da-DK" sz="3200" b="1" dirty="0" smtClean="0"/>
              <a:t>For andre</a:t>
            </a:r>
            <a:endParaRPr lang="da-DK" sz="3200" b="1" dirty="0"/>
          </a:p>
        </p:txBody>
      </p:sp>
      <p:sp>
        <p:nvSpPr>
          <p:cNvPr id="43" name="Tekstboks 42"/>
          <p:cNvSpPr txBox="1"/>
          <p:nvPr/>
        </p:nvSpPr>
        <p:spPr>
          <a:xfrm>
            <a:off x="1163289" y="5533587"/>
            <a:ext cx="1757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/>
              <a:t>Ikke </a:t>
            </a:r>
          </a:p>
          <a:p>
            <a:r>
              <a:rPr lang="da-DK" sz="3200" b="1" dirty="0" smtClean="0"/>
              <a:t>bevidst </a:t>
            </a:r>
          </a:p>
          <a:p>
            <a:r>
              <a:rPr lang="da-DK" sz="3200" b="1" dirty="0" smtClean="0"/>
              <a:t>for andre</a:t>
            </a:r>
            <a:endParaRPr lang="da-DK" sz="3200" b="1" dirty="0"/>
          </a:p>
        </p:txBody>
      </p:sp>
      <p:sp>
        <p:nvSpPr>
          <p:cNvPr id="32" name="Tekstboks 31"/>
          <p:cNvSpPr txBox="1"/>
          <p:nvPr/>
        </p:nvSpPr>
        <p:spPr>
          <a:xfrm>
            <a:off x="6323652" y="1186824"/>
            <a:ext cx="22154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/>
              <a:t>Ubevidst</a:t>
            </a:r>
          </a:p>
          <a:p>
            <a:r>
              <a:rPr lang="da-DK" sz="3200" b="1" dirty="0" smtClean="0"/>
              <a:t>For mig selv</a:t>
            </a:r>
            <a:endParaRPr lang="da-DK" sz="3200" b="1" dirty="0"/>
          </a:p>
        </p:txBody>
      </p:sp>
      <p:cxnSp>
        <p:nvCxnSpPr>
          <p:cNvPr id="4" name="Lige forbindelse 3"/>
          <p:cNvCxnSpPr/>
          <p:nvPr/>
        </p:nvCxnSpPr>
        <p:spPr>
          <a:xfrm flipV="1">
            <a:off x="5958198" y="1210884"/>
            <a:ext cx="0" cy="116971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 flipV="1">
            <a:off x="1350471" y="4903168"/>
            <a:ext cx="1840655" cy="3743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7"/>
          <p:cNvSpPr/>
          <p:nvPr/>
        </p:nvSpPr>
        <p:spPr>
          <a:xfrm>
            <a:off x="9687032" y="2050616"/>
            <a:ext cx="6233103" cy="393984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Johari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Det åbne felt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40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Det blinde felt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40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Det skjulte felt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40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Det ukendte felt</a:t>
            </a:r>
          </a:p>
        </p:txBody>
      </p:sp>
    </p:spTree>
    <p:extLst>
      <p:ext uri="{BB962C8B-B14F-4D97-AF65-F5344CB8AC3E}">
        <p14:creationId xmlns:p14="http://schemas.microsoft.com/office/powerpoint/2010/main" val="358234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-4763" y="2351088"/>
            <a:ext cx="16256001" cy="4001398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emnet: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7ceec4656e30452fc9d7861b70835a6d37e52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10773</TotalTime>
  <Words>175</Words>
  <Application>Microsoft Office PowerPoint</Application>
  <PresentationFormat>Brugerdefineret</PresentationFormat>
  <Paragraphs>53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595</cp:revision>
  <dcterms:created xsi:type="dcterms:W3CDTF">2012-01-17T11:58:12Z</dcterms:created>
  <dcterms:modified xsi:type="dcterms:W3CDTF">2016-08-05T12:02:36Z</dcterms:modified>
</cp:coreProperties>
</file>