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284" r:id="rId3"/>
    <p:sldId id="292" r:id="rId4"/>
    <p:sldId id="308" r:id="rId5"/>
  </p:sldIdLst>
  <p:sldSz cx="16256000" cy="9145588"/>
  <p:notesSz cx="7104063" cy="10234613"/>
  <p:custDataLst>
    <p:tags r:id="rId8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B11"/>
    <a:srgbClr val="ABBC06"/>
    <a:srgbClr val="DA6300"/>
    <a:srgbClr val="D53215"/>
    <a:srgbClr val="F7931E"/>
    <a:srgbClr val="3C7E9E"/>
    <a:srgbClr val="E28100"/>
    <a:srgbClr val="D99F37"/>
    <a:srgbClr val="45210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75294" autoAdjust="0"/>
  </p:normalViewPr>
  <p:slideViewPr>
    <p:cSldViewPr snapToGrid="0">
      <p:cViewPr varScale="1">
        <p:scale>
          <a:sx n="37" d="100"/>
          <a:sy n="37" d="100"/>
        </p:scale>
        <p:origin x="1446" y="72"/>
      </p:cViewPr>
      <p:guideLst>
        <p:guide orient="horz" pos="52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4023992" y="1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9A7C07-23B3-4546-AC3D-84FBC53EC6F7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768350"/>
            <a:ext cx="682148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E7F590B-90AF-4689-A2C3-E128BC68EB5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243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8" y="768350"/>
            <a:ext cx="6821487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590B-90AF-4689-A2C3-E128BC68EB58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467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8" y="768350"/>
            <a:ext cx="6821487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590B-90AF-4689-A2C3-E128BC68EB5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118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590B-90AF-4689-A2C3-E128BC68EB58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264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359" y="2841626"/>
            <a:ext cx="13817283" cy="1960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438718" y="5183188"/>
            <a:ext cx="11378565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2613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61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985" y="5876925"/>
            <a:ext cx="13817281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985" y="3876675"/>
            <a:ext cx="13817281" cy="20002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10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906" y="2133601"/>
            <a:ext cx="7212423" cy="6035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28555" y="2133601"/>
            <a:ext cx="7214539" cy="6035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5985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906" y="2047875"/>
            <a:ext cx="7182786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906" y="2900363"/>
            <a:ext cx="7182786" cy="5268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8193" y="2047875"/>
            <a:ext cx="7184902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8193" y="2900363"/>
            <a:ext cx="7184902" cy="5268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2153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5844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939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907" y="363539"/>
            <a:ext cx="5347396" cy="1550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060" y="363539"/>
            <a:ext cx="9088034" cy="78057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907" y="1914525"/>
            <a:ext cx="5347396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18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5999" y="6402388"/>
            <a:ext cx="975487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5999" y="817563"/>
            <a:ext cx="975487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5999" y="7158038"/>
            <a:ext cx="975487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9016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4298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7135" y="366713"/>
            <a:ext cx="3655960" cy="7802562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906" y="366713"/>
            <a:ext cx="10771002" cy="7802562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39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907" y="366713"/>
            <a:ext cx="14630188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907" y="2133601"/>
            <a:ext cx="14630188" cy="603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906" y="8477251"/>
            <a:ext cx="379356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6F2D8-7139-42FC-8E17-980D3D6AC91B}" type="datetimeFigureOut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857" y="8477251"/>
            <a:ext cx="5146287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49534" y="8477251"/>
            <a:ext cx="379356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E44F8-1F3F-48FE-87C6-7BF001B118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304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e 7"/>
          <p:cNvGrpSpPr/>
          <p:nvPr/>
        </p:nvGrpSpPr>
        <p:grpSpPr>
          <a:xfrm>
            <a:off x="1856601" y="4111327"/>
            <a:ext cx="9805676" cy="3840216"/>
            <a:chOff x="291402" y="5096573"/>
            <a:chExt cx="9805676" cy="3840216"/>
          </a:xfrm>
        </p:grpSpPr>
        <p:sp>
          <p:nvSpPr>
            <p:cNvPr id="9" name="Tekstboks 9"/>
            <p:cNvSpPr txBox="1">
              <a:spLocks noChangeArrowheads="1"/>
            </p:cNvSpPr>
            <p:nvPr/>
          </p:nvSpPr>
          <p:spPr bwMode="auto">
            <a:xfrm>
              <a:off x="291402" y="5096573"/>
              <a:ext cx="9805676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 smtClean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Strategisk</a:t>
              </a:r>
              <a:endParaRPr lang="da-DK" sz="8000" dirty="0">
                <a:solidFill>
                  <a:srgbClr val="9BBB59"/>
                </a:solidFill>
              </a:endParaRPr>
            </a:p>
          </p:txBody>
        </p:sp>
        <p:sp>
          <p:nvSpPr>
            <p:cNvPr id="13" name="Tekstboks 10"/>
            <p:cNvSpPr txBox="1">
              <a:spLocks noChangeArrowheads="1"/>
            </p:cNvSpPr>
            <p:nvPr/>
          </p:nvSpPr>
          <p:spPr bwMode="auto">
            <a:xfrm>
              <a:off x="291402" y="6437375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8000" dirty="0">
                  <a:solidFill>
                    <a:schemeClr val="bg1">
                      <a:lumMod val="50000"/>
                    </a:schemeClr>
                  </a:solidFill>
                  <a:latin typeface="Aharoni" pitchFamily="2" charset="-79"/>
                  <a:cs typeface="Aharoni" pitchFamily="2" charset="-79"/>
                </a:rPr>
                <a:t>K</a:t>
              </a:r>
              <a:r>
                <a:rPr lang="da-DK" sz="8000" dirty="0" smtClean="0">
                  <a:solidFill>
                    <a:schemeClr val="bg1">
                      <a:lumMod val="50000"/>
                    </a:schemeClr>
                  </a:solidFill>
                  <a:latin typeface="Aharoni" pitchFamily="2" charset="-79"/>
                  <a:cs typeface="Aharoni" pitchFamily="2" charset="-79"/>
                </a:rPr>
                <a:t>ommunikation</a:t>
              </a:r>
              <a:endParaRPr lang="da-DK" sz="8000" dirty="0"/>
            </a:p>
          </p:txBody>
        </p:sp>
        <p:sp>
          <p:nvSpPr>
            <p:cNvPr id="14" name="Tekstboks 11"/>
            <p:cNvSpPr txBox="1">
              <a:spLocks noChangeArrowheads="1"/>
            </p:cNvSpPr>
            <p:nvPr/>
          </p:nvSpPr>
          <p:spPr bwMode="auto">
            <a:xfrm>
              <a:off x="291402" y="8352014"/>
              <a:ext cx="827089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/>
              <a:r>
                <a:rPr lang="da-DK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Et analyse – og planlægningsværktøj</a:t>
              </a:r>
              <a:endParaRPr lang="da-DK" sz="3200" b="1" dirty="0">
                <a:latin typeface="Calibri" pitchFamily="34" charset="0"/>
              </a:endParaRPr>
            </a:p>
          </p:txBody>
        </p:sp>
      </p:grp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064749" y="1685628"/>
            <a:ext cx="134460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ts val="600"/>
              </a:spcBef>
            </a:pP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Det retoriske kompas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847821" y="6764283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930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pe 57"/>
          <p:cNvGrpSpPr/>
          <p:nvPr/>
        </p:nvGrpSpPr>
        <p:grpSpPr>
          <a:xfrm>
            <a:off x="275147" y="815347"/>
            <a:ext cx="8432593" cy="7382392"/>
            <a:chOff x="275147" y="815347"/>
            <a:chExt cx="8432593" cy="7382392"/>
          </a:xfrm>
        </p:grpSpPr>
        <p:grpSp>
          <p:nvGrpSpPr>
            <p:cNvPr id="59" name="Gruppe 58"/>
            <p:cNvGrpSpPr/>
            <p:nvPr/>
          </p:nvGrpSpPr>
          <p:grpSpPr>
            <a:xfrm rot="19467172">
              <a:off x="2475584" y="1577185"/>
              <a:ext cx="1260225" cy="2252169"/>
              <a:chOff x="3094006" y="1402622"/>
              <a:chExt cx="1260225" cy="2252169"/>
            </a:xfrm>
            <a:solidFill>
              <a:srgbClr val="FFBB11">
                <a:alpha val="65000"/>
              </a:srgbClr>
            </a:solidFill>
          </p:grpSpPr>
          <p:sp>
            <p:nvSpPr>
              <p:cNvPr id="90" name="Ligebenet trekant 89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91" name="Lige forbindelse 90"/>
              <p:cNvCxnSpPr/>
              <p:nvPr/>
            </p:nvCxnSpPr>
            <p:spPr>
              <a:xfrm rot="2132828">
                <a:off x="3094006" y="1832323"/>
                <a:ext cx="1260225" cy="174933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uppe 59"/>
            <p:cNvGrpSpPr/>
            <p:nvPr/>
          </p:nvGrpSpPr>
          <p:grpSpPr>
            <a:xfrm rot="349474">
              <a:off x="4133323" y="1174021"/>
              <a:ext cx="1215738" cy="2252169"/>
              <a:chOff x="3112075" y="1402622"/>
              <a:chExt cx="1215738" cy="2252169"/>
            </a:xfrm>
            <a:solidFill>
              <a:srgbClr val="D53215"/>
            </a:solidFill>
          </p:grpSpPr>
          <p:sp>
            <p:nvSpPr>
              <p:cNvPr id="88" name="Ligebenet trekant 87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 w="38100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89" name="Lige forbindelse 88"/>
              <p:cNvCxnSpPr/>
              <p:nvPr/>
            </p:nvCxnSpPr>
            <p:spPr>
              <a:xfrm rot="21250526" flipH="1">
                <a:off x="3620205" y="1634072"/>
                <a:ext cx="191016" cy="1789143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uppe 60"/>
            <p:cNvGrpSpPr/>
            <p:nvPr/>
          </p:nvGrpSpPr>
          <p:grpSpPr>
            <a:xfrm rot="3017951">
              <a:off x="5576818" y="2068101"/>
              <a:ext cx="1215738" cy="2252169"/>
              <a:chOff x="3112075" y="1402622"/>
              <a:chExt cx="1215738" cy="2252169"/>
            </a:xfrm>
            <a:solidFill>
              <a:srgbClr val="D53215">
                <a:alpha val="65000"/>
              </a:srgbClr>
            </a:solidFill>
          </p:grpSpPr>
          <p:sp>
            <p:nvSpPr>
              <p:cNvPr id="86" name="Ligebenet trekant 85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87" name="Lige forbindelse 86"/>
              <p:cNvCxnSpPr/>
              <p:nvPr/>
            </p:nvCxnSpPr>
            <p:spPr>
              <a:xfrm>
                <a:off x="3719944" y="1628998"/>
                <a:ext cx="0" cy="183552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uppe 61"/>
            <p:cNvGrpSpPr/>
            <p:nvPr/>
          </p:nvGrpSpPr>
          <p:grpSpPr>
            <a:xfrm rot="16734138">
              <a:off x="1818080" y="2986329"/>
              <a:ext cx="1215738" cy="2271855"/>
              <a:chOff x="3112075" y="1402622"/>
              <a:chExt cx="1215738" cy="2271855"/>
            </a:xfrm>
            <a:solidFill>
              <a:srgbClr val="FFBB11"/>
            </a:solidFill>
          </p:grpSpPr>
          <p:sp>
            <p:nvSpPr>
              <p:cNvPr id="84" name="Ligebenet trekant 83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85" name="Lige forbindelse 84"/>
              <p:cNvCxnSpPr/>
              <p:nvPr/>
            </p:nvCxnSpPr>
            <p:spPr>
              <a:xfrm rot="4604037">
                <a:off x="2714603" y="2431272"/>
                <a:ext cx="2018757" cy="467654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uppe 62"/>
            <p:cNvGrpSpPr/>
            <p:nvPr/>
          </p:nvGrpSpPr>
          <p:grpSpPr>
            <a:xfrm rot="5706459">
              <a:off x="5963556" y="3718672"/>
              <a:ext cx="1215738" cy="2252169"/>
              <a:chOff x="3112075" y="1402622"/>
              <a:chExt cx="1215738" cy="2252169"/>
            </a:xfrm>
            <a:solidFill>
              <a:srgbClr val="DA6300"/>
            </a:solidFill>
          </p:grpSpPr>
          <p:sp>
            <p:nvSpPr>
              <p:cNvPr id="82" name="Ligebenet trekant 81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83" name="Lige forbindelse 82"/>
              <p:cNvCxnSpPr/>
              <p:nvPr/>
            </p:nvCxnSpPr>
            <p:spPr>
              <a:xfrm>
                <a:off x="3719944" y="1628998"/>
                <a:ext cx="0" cy="183552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uppe 63"/>
            <p:cNvGrpSpPr/>
            <p:nvPr/>
          </p:nvGrpSpPr>
          <p:grpSpPr>
            <a:xfrm rot="11395332">
              <a:off x="3593009" y="5581630"/>
              <a:ext cx="1215738" cy="2252169"/>
              <a:chOff x="3112075" y="1402622"/>
              <a:chExt cx="1215738" cy="2252169"/>
            </a:xfrm>
            <a:solidFill>
              <a:srgbClr val="ABBC06"/>
            </a:solidFill>
          </p:grpSpPr>
          <p:sp>
            <p:nvSpPr>
              <p:cNvPr id="80" name="Ligebenet trekant 79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81" name="Lige forbindelse 80"/>
              <p:cNvCxnSpPr/>
              <p:nvPr/>
            </p:nvCxnSpPr>
            <p:spPr>
              <a:xfrm>
                <a:off x="3719944" y="1628998"/>
                <a:ext cx="0" cy="183552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Gruppe 64"/>
            <p:cNvGrpSpPr/>
            <p:nvPr/>
          </p:nvGrpSpPr>
          <p:grpSpPr>
            <a:xfrm rot="13941758">
              <a:off x="2193444" y="4769285"/>
              <a:ext cx="1215738" cy="2252169"/>
              <a:chOff x="3112075" y="1402622"/>
              <a:chExt cx="1215738" cy="2252169"/>
            </a:xfrm>
            <a:solidFill>
              <a:srgbClr val="ABBC06">
                <a:alpha val="65000"/>
              </a:srgbClr>
            </a:solidFill>
          </p:grpSpPr>
          <p:sp>
            <p:nvSpPr>
              <p:cNvPr id="78" name="Ligebenet trekant 77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79" name="Lige forbindelse 78"/>
              <p:cNvCxnSpPr/>
              <p:nvPr/>
            </p:nvCxnSpPr>
            <p:spPr>
              <a:xfrm>
                <a:off x="3734638" y="1609943"/>
                <a:ext cx="0" cy="183552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Gruppe 65"/>
            <p:cNvGrpSpPr/>
            <p:nvPr/>
          </p:nvGrpSpPr>
          <p:grpSpPr>
            <a:xfrm rot="8776709">
              <a:off x="5144750" y="5262740"/>
              <a:ext cx="1215738" cy="2252169"/>
              <a:chOff x="3112075" y="1402622"/>
              <a:chExt cx="1215738" cy="2252169"/>
            </a:xfrm>
            <a:solidFill>
              <a:srgbClr val="DA6300">
                <a:alpha val="65098"/>
              </a:srgbClr>
            </a:solidFill>
          </p:grpSpPr>
          <p:sp>
            <p:nvSpPr>
              <p:cNvPr id="76" name="Ligebenet trekant 75"/>
              <p:cNvSpPr/>
              <p:nvPr/>
            </p:nvSpPr>
            <p:spPr>
              <a:xfrm>
                <a:off x="3112075" y="1402622"/>
                <a:ext cx="1215738" cy="2252169"/>
              </a:xfrm>
              <a:prstGeom prst="triangle">
                <a:avLst/>
              </a:prstGeom>
              <a:grp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cxnSp>
            <p:nvCxnSpPr>
              <p:cNvPr id="77" name="Lige forbindelse 76"/>
              <p:cNvCxnSpPr/>
              <p:nvPr/>
            </p:nvCxnSpPr>
            <p:spPr>
              <a:xfrm>
                <a:off x="3719944" y="1628998"/>
                <a:ext cx="0" cy="1835528"/>
              </a:xfrm>
              <a:prstGeom prst="line">
                <a:avLst/>
              </a:prstGeom>
              <a:grp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Ellipse 66"/>
            <p:cNvSpPr/>
            <p:nvPr/>
          </p:nvSpPr>
          <p:spPr>
            <a:xfrm>
              <a:off x="3327971" y="3234056"/>
              <a:ext cx="2555437" cy="2565295"/>
            </a:xfrm>
            <a:prstGeom prst="ellipse">
              <a:avLst/>
            </a:prstGeom>
            <a:solidFill>
              <a:srgbClr val="3C7E9E"/>
            </a:solidFill>
            <a:ln w="76200"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44600">
                <a:spcBef>
                  <a:spcPct val="0"/>
                </a:spcBef>
                <a:spcAft>
                  <a:spcPts val="3000"/>
                </a:spcAft>
              </a:pPr>
              <a:r>
                <a:rPr lang="da-DK" sz="26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Modtager</a:t>
              </a:r>
              <a:endParaRPr lang="da-DK" sz="26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68" name="Tekstboks 67"/>
            <p:cNvSpPr txBox="1"/>
            <p:nvPr/>
          </p:nvSpPr>
          <p:spPr>
            <a:xfrm>
              <a:off x="4256397" y="815347"/>
              <a:ext cx="13562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Kontekst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69" name="Tekstboks 68"/>
            <p:cNvSpPr txBox="1"/>
            <p:nvPr/>
          </p:nvSpPr>
          <p:spPr>
            <a:xfrm>
              <a:off x="6979915" y="2166754"/>
              <a:ext cx="1375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Afsender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0" name="Tekstboks 69"/>
            <p:cNvSpPr txBox="1"/>
            <p:nvPr/>
          </p:nvSpPr>
          <p:spPr>
            <a:xfrm>
              <a:off x="7606092" y="4826210"/>
              <a:ext cx="11016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Formål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1" name="Tekstboks 70"/>
            <p:cNvSpPr txBox="1"/>
            <p:nvPr/>
          </p:nvSpPr>
          <p:spPr>
            <a:xfrm>
              <a:off x="6368250" y="7147847"/>
              <a:ext cx="9428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Emne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2" name="Tekstboks 71"/>
            <p:cNvSpPr txBox="1"/>
            <p:nvPr/>
          </p:nvSpPr>
          <p:spPr>
            <a:xfrm>
              <a:off x="3405713" y="7736074"/>
              <a:ext cx="12974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Medium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3" name="Tekstboks 72"/>
            <p:cNvSpPr txBox="1"/>
            <p:nvPr/>
          </p:nvSpPr>
          <p:spPr>
            <a:xfrm>
              <a:off x="939091" y="6318697"/>
              <a:ext cx="9944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Genre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4" name="Tekstboks 73"/>
            <p:cNvSpPr txBox="1"/>
            <p:nvPr/>
          </p:nvSpPr>
          <p:spPr>
            <a:xfrm>
              <a:off x="275147" y="3627986"/>
              <a:ext cx="10391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Forløb</a:t>
              </a:r>
              <a:endParaRPr lang="da-DK" dirty="0">
                <a:latin typeface="Myriad Web Pro" pitchFamily="34" charset="0"/>
              </a:endParaRPr>
            </a:p>
          </p:txBody>
        </p:sp>
        <p:sp>
          <p:nvSpPr>
            <p:cNvPr id="75" name="Tekstboks 74"/>
            <p:cNvSpPr txBox="1"/>
            <p:nvPr/>
          </p:nvSpPr>
          <p:spPr>
            <a:xfrm>
              <a:off x="1697603" y="1392976"/>
              <a:ext cx="8740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>
                  <a:latin typeface="Myriad Web Pro" pitchFamily="34" charset="0"/>
                </a:rPr>
                <a:t>Form</a:t>
              </a:r>
              <a:endParaRPr lang="da-DK" dirty="0">
                <a:latin typeface="Myriad Web Pro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948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8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5d25fb21a1628aac78e7c4d55e18e1570abe8f5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8489</TotalTime>
  <Words>29</Words>
  <Application>Microsoft Office PowerPoint</Application>
  <PresentationFormat>Brugerdefineret</PresentationFormat>
  <Paragraphs>21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Myriad Web Pro</vt:lpstr>
      <vt:lpstr>Kontortema</vt:lpstr>
      <vt:lpstr>Brugerdefineret design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348</cp:revision>
  <cp:lastPrinted>2013-07-12T10:47:33Z</cp:lastPrinted>
  <dcterms:created xsi:type="dcterms:W3CDTF">2012-01-17T11:58:12Z</dcterms:created>
  <dcterms:modified xsi:type="dcterms:W3CDTF">2015-04-21T13:42:42Z</dcterms:modified>
</cp:coreProperties>
</file>