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9" r:id="rId2"/>
    <p:sldId id="293" r:id="rId3"/>
    <p:sldId id="318" r:id="rId4"/>
  </p:sldIdLst>
  <p:sldSz cx="16256000" cy="9145588"/>
  <p:notesSz cx="6669088" cy="9928225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BD38"/>
    <a:srgbClr val="F79421"/>
    <a:srgbClr val="D53627"/>
    <a:srgbClr val="E28100"/>
    <a:srgbClr val="FFBB11"/>
    <a:srgbClr val="D99F37"/>
    <a:srgbClr val="452103"/>
    <a:srgbClr val="DA6300"/>
    <a:srgbClr val="663300"/>
    <a:srgbClr val="3C7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5" autoAdjust="0"/>
    <p:restoredTop sz="70574" autoAdjust="0"/>
  </p:normalViewPr>
  <p:slideViewPr>
    <p:cSldViewPr snapToGrid="0">
      <p:cViewPr varScale="1">
        <p:scale>
          <a:sx n="51" d="100"/>
          <a:sy n="51" d="100"/>
        </p:scale>
        <p:origin x="756" y="72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456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670E5-FDE9-4F4B-B646-E80E30C41355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9BC22-4AB8-4CBF-BFB3-F5EB25AF3B2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7437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8" y="744538"/>
            <a:ext cx="6615112" cy="3722687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Diskursanalyse handler om tekstanalyse. At enhver tekst indeholder fortolkninger.</a:t>
            </a: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Norman </a:t>
            </a:r>
            <a:r>
              <a:rPr lang="da-DK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Fairclough</a:t>
            </a:r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har udarbejdet en model for kritisk diskursanalyse, som har 3 dimensioner. Inden vi går i gang med selve modellen, har vi nogle begreber, der skal på plads.</a:t>
            </a:r>
            <a:endParaRPr lang="da-D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9871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Norman </a:t>
            </a:r>
            <a:r>
              <a:rPr lang="da-DK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Fairclough</a:t>
            </a:r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har udarbejdet en model for kritisk diskursanalyse, som har 3 dimensioner. Inden vi går i gang med selve modellen, har vi nogle flere begreber, der skal på plads.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BC22-4AB8-4CBF-BFB3-F5EB25AF3B24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3507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BC22-4AB8-4CBF-BFB3-F5EB25AF3B24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570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/>
          <p:cNvGrpSpPr/>
          <p:nvPr/>
        </p:nvGrpSpPr>
        <p:grpSpPr>
          <a:xfrm>
            <a:off x="2321238" y="3911513"/>
            <a:ext cx="9822301" cy="3263461"/>
            <a:chOff x="756039" y="5096574"/>
            <a:chExt cx="9822301" cy="3263461"/>
          </a:xfrm>
        </p:grpSpPr>
        <p:sp>
          <p:nvSpPr>
            <p:cNvPr id="15363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/>
              <a:r>
                <a:rPr lang="da-DK" sz="8000" dirty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Norman</a:t>
              </a:r>
              <a:endParaRPr lang="da-DK" sz="8000" dirty="0">
                <a:solidFill>
                  <a:srgbClr val="9BBB59"/>
                </a:solidFill>
              </a:endParaRPr>
            </a:p>
          </p:txBody>
        </p:sp>
        <p:sp>
          <p:nvSpPr>
            <p:cNvPr id="15364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/>
              <a:r>
                <a:rPr lang="da-DK" sz="8000" dirty="0" err="1">
                  <a:solidFill>
                    <a:schemeClr val="bg1">
                      <a:lumMod val="50000"/>
                    </a:schemeClr>
                  </a:solidFill>
                  <a:latin typeface="Aharoni" pitchFamily="2" charset="-79"/>
                  <a:cs typeface="Aharoni" pitchFamily="2" charset="-79"/>
                </a:rPr>
                <a:t>Fairclough</a:t>
              </a:r>
              <a:endParaRPr lang="da-DK" sz="8000" dirty="0"/>
            </a:p>
          </p:txBody>
        </p:sp>
        <p:sp>
          <p:nvSpPr>
            <p:cNvPr id="15365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8270894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/>
              <a:r>
                <a:rPr lang="da-DK" sz="32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Britte</a:t>
              </a:r>
              <a:r>
                <a:rPr lang="da-DK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– professor i lingvistik</a:t>
              </a:r>
            </a:p>
            <a:p>
              <a:pPr lvl="0"/>
              <a:r>
                <a:rPr lang="da-DK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Født 1941</a:t>
              </a:r>
            </a:p>
          </p:txBody>
        </p:sp>
      </p:grp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296300" y="1425952"/>
            <a:ext cx="988184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8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Kritisk Diskursanalyse</a:t>
            </a:r>
            <a:endParaRPr lang="da-DK" sz="8800" b="1" dirty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-1470145" y="6764283"/>
            <a:ext cx="12323942" cy="2408913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491455" y="566401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</p:spTree>
    <p:extLst>
      <p:ext uri="{BB962C8B-B14F-4D97-AF65-F5344CB8AC3E}">
        <p14:creationId xmlns:p14="http://schemas.microsoft.com/office/powerpoint/2010/main" val="3734589031"/>
      </p:ext>
    </p:extLst>
  </p:cSld>
  <p:clrMapOvr>
    <a:masterClrMapping/>
  </p:clrMapOvr>
  <p:transition advClick="0" advTm="1835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e 2"/>
          <p:cNvGrpSpPr/>
          <p:nvPr/>
        </p:nvGrpSpPr>
        <p:grpSpPr>
          <a:xfrm>
            <a:off x="400337" y="1476360"/>
            <a:ext cx="7626928" cy="6197629"/>
            <a:chOff x="400337" y="1476360"/>
            <a:chExt cx="7626928" cy="6197629"/>
          </a:xfrm>
        </p:grpSpPr>
        <p:sp>
          <p:nvSpPr>
            <p:cNvPr id="4" name="Rektangel 3"/>
            <p:cNvSpPr/>
            <p:nvPr/>
          </p:nvSpPr>
          <p:spPr>
            <a:xfrm>
              <a:off x="400337" y="1476360"/>
              <a:ext cx="7626928" cy="6197629"/>
            </a:xfrm>
            <a:prstGeom prst="rect">
              <a:avLst/>
            </a:prstGeom>
            <a:ln w="762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da-DK" sz="4400" b="1" dirty="0">
                  <a:solidFill>
                    <a:schemeClr val="bg1"/>
                  </a:solidFill>
                  <a:cs typeface="Aharoni" pitchFamily="2" charset="-79"/>
                </a:rPr>
                <a:t>Social praksis</a:t>
              </a:r>
            </a:p>
          </p:txBody>
        </p:sp>
        <p:sp>
          <p:nvSpPr>
            <p:cNvPr id="5" name="Rektangel 4"/>
            <p:cNvSpPr/>
            <p:nvPr/>
          </p:nvSpPr>
          <p:spPr>
            <a:xfrm>
              <a:off x="1568209" y="2262567"/>
              <a:ext cx="5243514" cy="4075640"/>
            </a:xfrm>
            <a:prstGeom prst="rect">
              <a:avLst/>
            </a:prstGeom>
            <a:solidFill>
              <a:srgbClr val="ABBD38"/>
            </a:solidFill>
            <a:ln w="762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da-DK" sz="4400" b="1" dirty="0" smtClean="0">
                  <a:solidFill>
                    <a:schemeClr val="bg1"/>
                  </a:solidFill>
                  <a:cs typeface="Aharoni" pitchFamily="2" charset="-79"/>
                </a:rPr>
                <a:t>Diskursiv praksis</a:t>
              </a:r>
              <a:endParaRPr lang="da-DK" sz="4400" b="1" dirty="0">
                <a:solidFill>
                  <a:schemeClr val="bg1"/>
                </a:solidFill>
                <a:cs typeface="Aharoni" pitchFamily="2" charset="-79"/>
              </a:endParaRPr>
            </a:p>
          </p:txBody>
        </p:sp>
        <p:sp>
          <p:nvSpPr>
            <p:cNvPr id="6" name="Rektangel 5"/>
            <p:cNvSpPr/>
            <p:nvPr/>
          </p:nvSpPr>
          <p:spPr>
            <a:xfrm>
              <a:off x="2701636" y="3125141"/>
              <a:ext cx="2799209" cy="19377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762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da-DK" sz="4400" b="1" dirty="0">
                  <a:solidFill>
                    <a:schemeClr val="bg1"/>
                  </a:solidFill>
                  <a:cs typeface="Aharoni" pitchFamily="2" charset="-79"/>
                </a:rPr>
                <a:t>Tekst</a:t>
              </a:r>
            </a:p>
          </p:txBody>
        </p:sp>
        <p:sp>
          <p:nvSpPr>
            <p:cNvPr id="7" name="Tekstboks 6"/>
            <p:cNvSpPr txBox="1"/>
            <p:nvPr/>
          </p:nvSpPr>
          <p:spPr>
            <a:xfrm>
              <a:off x="2834188" y="3198167"/>
              <a:ext cx="231024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3200" b="1" dirty="0"/>
                <a:t>Dimension</a:t>
              </a:r>
              <a:r>
                <a:rPr lang="da-DK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a-DK" sz="3200" b="1" dirty="0" smtClean="0"/>
                <a:t>1</a:t>
              </a:r>
              <a:endParaRPr lang="da-DK" sz="3200" b="1" dirty="0"/>
            </a:p>
          </p:txBody>
        </p:sp>
        <p:sp>
          <p:nvSpPr>
            <p:cNvPr id="8" name="Tekstboks 7"/>
            <p:cNvSpPr txBox="1"/>
            <p:nvPr/>
          </p:nvSpPr>
          <p:spPr>
            <a:xfrm>
              <a:off x="1739668" y="2269903"/>
              <a:ext cx="231024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3200" b="1" dirty="0"/>
                <a:t>Dimension</a:t>
              </a:r>
              <a:r>
                <a:rPr lang="da-DK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a-DK" sz="3200" b="1" dirty="0" smtClean="0"/>
                <a:t>2</a:t>
              </a:r>
              <a:endParaRPr lang="da-DK" sz="3200" b="1" dirty="0"/>
            </a:p>
          </p:txBody>
        </p:sp>
        <p:sp>
          <p:nvSpPr>
            <p:cNvPr id="10" name="Tekstboks 9"/>
            <p:cNvSpPr txBox="1"/>
            <p:nvPr/>
          </p:nvSpPr>
          <p:spPr>
            <a:xfrm>
              <a:off x="541238" y="1528677"/>
              <a:ext cx="231024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3200" b="1" dirty="0" smtClean="0"/>
                <a:t>Dimension 3</a:t>
              </a:r>
              <a:endParaRPr lang="da-DK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11529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4763" y="2351088"/>
            <a:ext cx="16256001" cy="4432300"/>
          </a:xfrm>
          <a:prstGeom prst="rect">
            <a:avLst/>
          </a:prstGeom>
        </p:spPr>
        <p:txBody>
          <a:bodyPr lIns="122222" tIns="61110" rIns="122222" bIns="61110">
            <a:spAutoFit/>
          </a:bodyPr>
          <a:lstStyle/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72706" name="Billed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60700" y="3417888"/>
            <a:ext cx="100584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62326731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14293bc45145b5647fcb5c16c216d2cdd78974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6014</TotalTime>
  <Words>112</Words>
  <Application>Microsoft Office PowerPoint</Application>
  <PresentationFormat>Brugerdefineret</PresentationFormat>
  <Paragraphs>25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240</cp:revision>
  <cp:lastPrinted>2013-09-19T12:31:05Z</cp:lastPrinted>
  <dcterms:created xsi:type="dcterms:W3CDTF">2012-01-17T11:58:12Z</dcterms:created>
  <dcterms:modified xsi:type="dcterms:W3CDTF">2015-04-21T13:48:18Z</dcterms:modified>
</cp:coreProperties>
</file>