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310" r:id="rId3"/>
    <p:sldId id="323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4">
          <p15:clr>
            <a:srgbClr val="A4A3A4"/>
          </p15:clr>
        </p15:guide>
        <p15:guide id="2" pos="23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BD38"/>
    <a:srgbClr val="D53627"/>
    <a:srgbClr val="F79421"/>
    <a:srgbClr val="FFBB11"/>
    <a:srgbClr val="66FF33"/>
    <a:srgbClr val="E28100"/>
    <a:srgbClr val="D99F37"/>
    <a:srgbClr val="452103"/>
    <a:srgbClr val="DA63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2105" autoAdjust="0"/>
  </p:normalViewPr>
  <p:slideViewPr>
    <p:cSldViewPr snapToGrid="0">
      <p:cViewPr varScale="1">
        <p:scale>
          <a:sx n="46" d="100"/>
          <a:sy n="46" d="100"/>
        </p:scale>
        <p:origin x="972" y="66"/>
      </p:cViewPr>
      <p:guideLst>
        <p:guide orient="horz" pos="4064"/>
        <p:guide pos="23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63136-509F-4FB5-9520-09290217628F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5EA4E-A64B-4801-82C2-7A3460737AE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1484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15EA4E-A64B-4801-82C2-7A3460737AE1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5557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1656459" y="2842329"/>
            <a:ext cx="9806331" cy="13234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Diamanten</a:t>
            </a:r>
            <a:endParaRPr lang="da-DK" sz="8000" dirty="0">
              <a:solidFill>
                <a:srgbClr val="9BBB59"/>
              </a:solidFill>
            </a:endParaRPr>
          </a:p>
        </p:txBody>
      </p:sp>
      <p:sp>
        <p:nvSpPr>
          <p:cNvPr id="12" name="Tekstboks 11"/>
          <p:cNvSpPr txBox="1"/>
          <p:nvPr/>
        </p:nvSpPr>
        <p:spPr>
          <a:xfrm>
            <a:off x="1697401" y="3904616"/>
            <a:ext cx="8270319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Et værktøj til planlægning af </a:t>
            </a:r>
          </a:p>
          <a:p>
            <a:pPr lvl="0"/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kommunikation</a:t>
            </a:r>
          </a:p>
          <a:p>
            <a:pPr lvl="0"/>
            <a:endParaRPr lang="da-DK" sz="3200" b="1" dirty="0" smtClean="0"/>
          </a:p>
          <a:p>
            <a:pPr lvl="0"/>
            <a:r>
              <a:rPr lang="da-DK" sz="3200" b="1" dirty="0" smtClean="0"/>
              <a:t>Af Thomas Hestbæk Andersen og</a:t>
            </a:r>
          </a:p>
          <a:p>
            <a:pPr lvl="0"/>
            <a:r>
              <a:rPr lang="da-DK" sz="3200" b="1" dirty="0" smtClean="0"/>
              <a:t>Flemming Smedegaard, Syddansk Universitet</a:t>
            </a:r>
            <a:endParaRPr lang="da-DK" sz="3200" b="1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1966029" y="6734992"/>
            <a:ext cx="12323942" cy="24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1276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pe 43"/>
          <p:cNvGrpSpPr/>
          <p:nvPr/>
        </p:nvGrpSpPr>
        <p:grpSpPr>
          <a:xfrm>
            <a:off x="456739" y="1904627"/>
            <a:ext cx="7442406" cy="4827663"/>
            <a:chOff x="456739" y="1904627"/>
            <a:chExt cx="7442406" cy="4827663"/>
          </a:xfrm>
        </p:grpSpPr>
        <p:cxnSp>
          <p:nvCxnSpPr>
            <p:cNvPr id="45" name="Lige pilforbindelse 44"/>
            <p:cNvCxnSpPr/>
            <p:nvPr/>
          </p:nvCxnSpPr>
          <p:spPr>
            <a:xfrm flipH="1" flipV="1">
              <a:off x="3647029" y="2722058"/>
              <a:ext cx="476013" cy="1242691"/>
            </a:xfrm>
            <a:prstGeom prst="straightConnector1">
              <a:avLst/>
            </a:prstGeom>
            <a:ln w="57150">
              <a:solidFill>
                <a:srgbClr val="ABBD3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Gruppe 45"/>
            <p:cNvGrpSpPr/>
            <p:nvPr/>
          </p:nvGrpSpPr>
          <p:grpSpPr>
            <a:xfrm>
              <a:off x="1833918" y="2389807"/>
              <a:ext cx="4942764" cy="4015665"/>
              <a:chOff x="1833918" y="2389807"/>
              <a:chExt cx="4942764" cy="4015665"/>
            </a:xfrm>
          </p:grpSpPr>
          <p:sp>
            <p:nvSpPr>
              <p:cNvPr id="69" name="Tikant 68"/>
              <p:cNvSpPr/>
              <p:nvPr/>
            </p:nvSpPr>
            <p:spPr>
              <a:xfrm>
                <a:off x="1943100" y="2483311"/>
                <a:ext cx="4724400" cy="3841290"/>
              </a:xfrm>
              <a:prstGeom prst="decagon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0" name="Ellipse 69"/>
              <p:cNvSpPr/>
              <p:nvPr/>
            </p:nvSpPr>
            <p:spPr>
              <a:xfrm>
                <a:off x="4885897" y="2389808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1" name="Ellipse 70"/>
              <p:cNvSpPr/>
              <p:nvPr/>
            </p:nvSpPr>
            <p:spPr>
              <a:xfrm>
                <a:off x="6075531" y="3100659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2" name="Ellipse 71"/>
              <p:cNvSpPr/>
              <p:nvPr/>
            </p:nvSpPr>
            <p:spPr>
              <a:xfrm>
                <a:off x="6558318" y="4323084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3" name="Ellipse 72"/>
              <p:cNvSpPr/>
              <p:nvPr/>
            </p:nvSpPr>
            <p:spPr>
              <a:xfrm>
                <a:off x="6096571" y="5526362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4" name="Ellipse 73"/>
              <p:cNvSpPr/>
              <p:nvPr/>
            </p:nvSpPr>
            <p:spPr>
              <a:xfrm>
                <a:off x="4897835" y="6234013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5" name="Ellipse 74"/>
              <p:cNvSpPr/>
              <p:nvPr/>
            </p:nvSpPr>
            <p:spPr>
              <a:xfrm>
                <a:off x="3467100" y="6243729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6" name="Ellipse 75"/>
              <p:cNvSpPr/>
              <p:nvPr/>
            </p:nvSpPr>
            <p:spPr>
              <a:xfrm>
                <a:off x="2295667" y="5512713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7" name="Ellipse 76"/>
              <p:cNvSpPr/>
              <p:nvPr/>
            </p:nvSpPr>
            <p:spPr>
              <a:xfrm>
                <a:off x="1833918" y="4323084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8" name="Ellipse 77"/>
              <p:cNvSpPr/>
              <p:nvPr/>
            </p:nvSpPr>
            <p:spPr>
              <a:xfrm>
                <a:off x="2295667" y="3112310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  <p:sp>
            <p:nvSpPr>
              <p:cNvPr id="79" name="Ellipse 78"/>
              <p:cNvSpPr/>
              <p:nvPr/>
            </p:nvSpPr>
            <p:spPr>
              <a:xfrm>
                <a:off x="3467100" y="2389807"/>
                <a:ext cx="218364" cy="161743"/>
              </a:xfrm>
              <a:prstGeom prst="ellipse">
                <a:avLst/>
              </a:prstGeom>
              <a:solidFill>
                <a:srgbClr val="ABBD3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a-DK"/>
              </a:p>
            </p:txBody>
          </p:sp>
        </p:grpSp>
        <p:grpSp>
          <p:nvGrpSpPr>
            <p:cNvPr id="47" name="Gruppe 46"/>
            <p:cNvGrpSpPr/>
            <p:nvPr/>
          </p:nvGrpSpPr>
          <p:grpSpPr>
            <a:xfrm>
              <a:off x="2378971" y="2722058"/>
              <a:ext cx="4079664" cy="3395538"/>
              <a:chOff x="2613859" y="2091568"/>
              <a:chExt cx="5425419" cy="4833107"/>
            </a:xfrm>
          </p:grpSpPr>
          <p:cxnSp>
            <p:nvCxnSpPr>
              <p:cNvPr id="59" name="Lige pilforbindelse 58"/>
              <p:cNvCxnSpPr/>
              <p:nvPr/>
            </p:nvCxnSpPr>
            <p:spPr>
              <a:xfrm flipV="1">
                <a:off x="5404110" y="2091568"/>
                <a:ext cx="539489" cy="1756531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Lige pilforbindelse 59"/>
              <p:cNvCxnSpPr/>
              <p:nvPr/>
            </p:nvCxnSpPr>
            <p:spPr>
              <a:xfrm flipV="1">
                <a:off x="5943600" y="2877261"/>
                <a:ext cx="1428750" cy="970838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Lige pilforbindelse 60"/>
              <p:cNvCxnSpPr/>
              <p:nvPr/>
            </p:nvCxnSpPr>
            <p:spPr>
              <a:xfrm flipV="1">
                <a:off x="6028516" y="4436183"/>
                <a:ext cx="2010762" cy="20169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Lige pilforbindelse 61"/>
              <p:cNvCxnSpPr/>
              <p:nvPr/>
            </p:nvCxnSpPr>
            <p:spPr>
              <a:xfrm>
                <a:off x="5981700" y="5010150"/>
                <a:ext cx="1390650" cy="895350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Lige pilforbindelse 62"/>
              <p:cNvCxnSpPr/>
              <p:nvPr/>
            </p:nvCxnSpPr>
            <p:spPr>
              <a:xfrm>
                <a:off x="5533164" y="5257801"/>
                <a:ext cx="525362" cy="1638300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Lige pilforbindelse 63"/>
              <p:cNvCxnSpPr/>
              <p:nvPr/>
            </p:nvCxnSpPr>
            <p:spPr>
              <a:xfrm flipH="1">
                <a:off x="4351324" y="5286375"/>
                <a:ext cx="468325" cy="1638300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Lige pilforbindelse 64"/>
              <p:cNvCxnSpPr/>
              <p:nvPr/>
            </p:nvCxnSpPr>
            <p:spPr>
              <a:xfrm flipH="1">
                <a:off x="2990850" y="4914899"/>
                <a:ext cx="1514476" cy="990600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Lige pilforbindelse 65"/>
              <p:cNvCxnSpPr/>
              <p:nvPr/>
            </p:nvCxnSpPr>
            <p:spPr>
              <a:xfrm flipH="1" flipV="1">
                <a:off x="2613859" y="4436183"/>
                <a:ext cx="1891467" cy="20171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Lige pilforbindelse 66"/>
              <p:cNvCxnSpPr/>
              <p:nvPr/>
            </p:nvCxnSpPr>
            <p:spPr>
              <a:xfrm flipH="1" flipV="1">
                <a:off x="2908450" y="2877261"/>
                <a:ext cx="1596875" cy="989888"/>
              </a:xfrm>
              <a:prstGeom prst="straightConnector1">
                <a:avLst/>
              </a:prstGeom>
              <a:ln w="57150">
                <a:solidFill>
                  <a:srgbClr val="ABBD38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Rektangel 67"/>
              <p:cNvSpPr/>
              <p:nvPr/>
            </p:nvSpPr>
            <p:spPr>
              <a:xfrm>
                <a:off x="4486275" y="3848100"/>
                <a:ext cx="1476375" cy="1409700"/>
              </a:xfrm>
              <a:prstGeom prst="rect">
                <a:avLst/>
              </a:prstGeom>
              <a:solidFill>
                <a:srgbClr val="ABBD38"/>
              </a:solidFill>
              <a:ln w="76200">
                <a:solidFill>
                  <a:schemeClr val="bg1"/>
                </a:solidFill>
              </a:ln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>
                  <a:spcBef>
                    <a:spcPts val="0"/>
                  </a:spcBef>
                </a:pPr>
                <a:r>
                  <a:rPr lang="da-DK" sz="2000" b="1" dirty="0" smtClean="0">
                    <a:solidFill>
                      <a:schemeClr val="bg1"/>
                    </a:solidFill>
                  </a:rPr>
                  <a:t>Diamant</a:t>
                </a:r>
                <a:endParaRPr lang="da-DK" sz="2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9" name="Tekstboks 60"/>
            <p:cNvSpPr txBox="1"/>
            <p:nvPr/>
          </p:nvSpPr>
          <p:spPr>
            <a:xfrm>
              <a:off x="6432140" y="5434674"/>
              <a:ext cx="1467005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Ressourcer</a:t>
              </a:r>
            </a:p>
          </p:txBody>
        </p:sp>
        <p:sp>
          <p:nvSpPr>
            <p:cNvPr id="50" name="Tekstboks 57"/>
            <p:cNvSpPr txBox="1"/>
            <p:nvPr/>
          </p:nvSpPr>
          <p:spPr>
            <a:xfrm>
              <a:off x="4922288" y="1904627"/>
              <a:ext cx="1162050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Relation</a:t>
              </a:r>
            </a:p>
          </p:txBody>
        </p:sp>
        <p:sp>
          <p:nvSpPr>
            <p:cNvPr id="51" name="Tekstboks 58"/>
            <p:cNvSpPr txBox="1"/>
            <p:nvPr/>
          </p:nvSpPr>
          <p:spPr>
            <a:xfrm>
              <a:off x="1199776" y="4182879"/>
              <a:ext cx="557717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Tid</a:t>
              </a:r>
            </a:p>
          </p:txBody>
        </p:sp>
        <p:sp>
          <p:nvSpPr>
            <p:cNvPr id="52" name="Tekstboks 59"/>
            <p:cNvSpPr txBox="1"/>
            <p:nvPr/>
          </p:nvSpPr>
          <p:spPr>
            <a:xfrm>
              <a:off x="6855473" y="4204917"/>
              <a:ext cx="947889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Midler</a:t>
              </a:r>
            </a:p>
          </p:txBody>
        </p:sp>
        <p:sp>
          <p:nvSpPr>
            <p:cNvPr id="53" name="Tekstboks 61"/>
            <p:cNvSpPr txBox="1"/>
            <p:nvPr/>
          </p:nvSpPr>
          <p:spPr>
            <a:xfrm>
              <a:off x="5198087" y="6332181"/>
              <a:ext cx="2492991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Hjælp</a:t>
              </a:r>
              <a:r>
                <a:rPr lang="da-DK" sz="2000" b="1" dirty="0" smtClean="0">
                  <a:latin typeface="Myriad Web Pro" pitchFamily="34" charset="0"/>
                  <a:cs typeface="Aharoni" pitchFamily="2" charset="-79"/>
                </a:rPr>
                <a:t> </a:t>
              </a:r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og</a:t>
              </a:r>
              <a:r>
                <a:rPr lang="da-DK" sz="2000" b="1" dirty="0" smtClean="0">
                  <a:latin typeface="Myriad Web Pro" pitchFamily="34" charset="0"/>
                  <a:cs typeface="Aharoni" pitchFamily="2" charset="-79"/>
                </a:rPr>
                <a:t> </a:t>
              </a:r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modstand</a:t>
              </a:r>
            </a:p>
          </p:txBody>
        </p:sp>
        <p:sp>
          <p:nvSpPr>
            <p:cNvPr id="54" name="Tekstboks 62"/>
            <p:cNvSpPr txBox="1"/>
            <p:nvPr/>
          </p:nvSpPr>
          <p:spPr>
            <a:xfrm>
              <a:off x="1234367" y="6321411"/>
              <a:ext cx="2147767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Det</a:t>
              </a:r>
              <a:r>
                <a:rPr lang="da-DK" sz="2000" b="1" dirty="0" smtClean="0">
                  <a:latin typeface="Myriad Web Pro" pitchFamily="34" charset="0"/>
                  <a:cs typeface="Aharoni" pitchFamily="2" charset="-79"/>
                </a:rPr>
                <a:t> </a:t>
              </a:r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kreative</a:t>
              </a:r>
              <a:r>
                <a:rPr lang="da-DK" sz="2000" b="1" dirty="0" smtClean="0">
                  <a:latin typeface="Myriad Web Pro" pitchFamily="34" charset="0"/>
                  <a:cs typeface="Aharoni" pitchFamily="2" charset="-79"/>
                </a:rPr>
                <a:t> </a:t>
              </a:r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rum</a:t>
              </a:r>
            </a:p>
          </p:txBody>
        </p:sp>
        <p:sp>
          <p:nvSpPr>
            <p:cNvPr id="55" name="Tekstboks 63"/>
            <p:cNvSpPr txBox="1"/>
            <p:nvPr/>
          </p:nvSpPr>
          <p:spPr>
            <a:xfrm>
              <a:off x="456739" y="5253290"/>
              <a:ext cx="1673407" cy="707886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Udformning</a:t>
              </a:r>
              <a:r>
                <a:rPr lang="da-DK" sz="2000" b="1" dirty="0" smtClean="0">
                  <a:latin typeface="Myriad Web Pro" pitchFamily="34" charset="0"/>
                  <a:cs typeface="Aharoni" pitchFamily="2" charset="-79"/>
                </a:rPr>
                <a:t> </a:t>
              </a:r>
            </a:p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og</a:t>
              </a:r>
              <a:r>
                <a:rPr lang="da-DK" sz="2000" b="1" dirty="0" smtClean="0">
                  <a:latin typeface="Myriad Web Pro" pitchFamily="34" charset="0"/>
                  <a:cs typeface="Aharoni" pitchFamily="2" charset="-79"/>
                </a:rPr>
                <a:t> </a:t>
              </a:r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tekst</a:t>
              </a:r>
            </a:p>
          </p:txBody>
        </p:sp>
        <p:sp>
          <p:nvSpPr>
            <p:cNvPr id="56" name="Tekstboks 64"/>
            <p:cNvSpPr txBox="1"/>
            <p:nvPr/>
          </p:nvSpPr>
          <p:spPr>
            <a:xfrm>
              <a:off x="1571047" y="2980137"/>
              <a:ext cx="634917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Etik</a:t>
              </a:r>
            </a:p>
          </p:txBody>
        </p:sp>
        <p:sp>
          <p:nvSpPr>
            <p:cNvPr id="57" name="Tekstboks 65"/>
            <p:cNvSpPr txBox="1"/>
            <p:nvPr/>
          </p:nvSpPr>
          <p:spPr>
            <a:xfrm>
              <a:off x="2239362" y="1910747"/>
              <a:ext cx="1439369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Evaluering</a:t>
              </a:r>
              <a:endParaRPr lang="da-DK" sz="2000" b="1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58" name="Tekstboks 66"/>
            <p:cNvSpPr txBox="1"/>
            <p:nvPr/>
          </p:nvSpPr>
          <p:spPr>
            <a:xfrm>
              <a:off x="6368198" y="2969480"/>
              <a:ext cx="623119" cy="400109"/>
            </a:xfrm>
            <a:prstGeom prst="rect">
              <a:avLst/>
            </a:prstGeom>
            <a:solidFill>
              <a:srgbClr val="ABBD38"/>
            </a:solidFill>
          </p:spPr>
          <p:txBody>
            <a:bodyPr wrap="none" rtlCol="0">
              <a:spAutoFit/>
            </a:bodyPr>
            <a:lstStyle/>
            <a:p>
              <a:r>
                <a:rPr lang="da-DK" sz="20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Felt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24645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4763" y="2351088"/>
            <a:ext cx="16256001" cy="4432300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62466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0700" y="3417888"/>
            <a:ext cx="10058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28101461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f2bbcb7f3cbaa5ca3cf7313d7ae13aec1d689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9721</TotalTime>
  <Words>42</Words>
  <Application>Microsoft Office PowerPoint</Application>
  <PresentationFormat>Brugerdefineret</PresentationFormat>
  <Paragraphs>24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197</cp:revision>
  <dcterms:created xsi:type="dcterms:W3CDTF">2012-01-17T11:58:12Z</dcterms:created>
  <dcterms:modified xsi:type="dcterms:W3CDTF">2015-04-21T13:46:44Z</dcterms:modified>
</cp:coreProperties>
</file>