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22" r:id="rId3"/>
    <p:sldId id="311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3E7F9F"/>
    <a:srgbClr val="F79421"/>
    <a:srgbClr val="E28100"/>
    <a:srgbClr val="ABBC06"/>
    <a:srgbClr val="FFBB11"/>
    <a:srgbClr val="D53627"/>
    <a:srgbClr val="D99F37"/>
    <a:srgbClr val="452103"/>
    <a:srgbClr val="DA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5" autoAdjust="0"/>
    <p:restoredTop sz="81600" autoAdjust="0"/>
  </p:normalViewPr>
  <p:slideViewPr>
    <p:cSldViewPr snapToGrid="0">
      <p:cViewPr varScale="1">
        <p:scale>
          <a:sx n="41" d="100"/>
          <a:sy n="41" d="100"/>
        </p:scale>
        <p:origin x="1236" y="48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4407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 smtClean="0"/>
              <a:t>Figuren har</a:t>
            </a:r>
            <a:r>
              <a:rPr lang="da-DK" baseline="0" dirty="0" smtClean="0"/>
              <a:t> to overordnede inddelinger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5111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E86DC-99BF-4593-B5EB-D4FAC0748CCA}" type="datetime1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94ADC-2E86-4B74-8F40-1A05F97B1F11}" type="datetime1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4BFA-F05E-4369-A039-9AC5DE42FA1C}" type="datetime1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C37AF-00B1-4E23-902D-F1AA23E4267B}" type="datetime1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7F8B8-8AB4-403A-A776-7DF617F11843}" type="datetime1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390C4-9820-4CA4-B8AF-83A640E1B1F0}" type="datetime1">
              <a:rPr lang="da-DK" smtClean="0"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5416D-2CD3-4402-933A-16BEFC9B88E1}" type="datetime1">
              <a:rPr lang="da-DK" smtClean="0"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BF136-29F1-45D3-B129-AE17A20C8E09}" type="datetime1">
              <a:rPr lang="da-DK" smtClean="0"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B250-1A2D-4E6E-AEC3-1D91386F7C9B}" type="datetime1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8547A-ACF9-4C91-847C-F5EE2AD3F174}" type="datetime1">
              <a:rPr lang="da-DK" smtClean="0"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68CC9-0589-4BF1-AC35-88AFC804FAB6}" type="datetime1">
              <a:rPr lang="da-DK" smtClean="0"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552664" y="4006022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Michael </a:t>
            </a:r>
            <a:r>
              <a:rPr lang="da-DK" sz="8000" dirty="0">
                <a:solidFill>
                  <a:srgbClr val="9BBB59"/>
                </a:solidFill>
                <a:latin typeface="Aharoni"/>
                <a:ea typeface="Aharoni"/>
                <a:cs typeface="Aharoni"/>
              </a:rPr>
              <a:t>S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552664" y="4992580"/>
            <a:ext cx="9806331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8000" dirty="0">
                <a:solidFill>
                  <a:srgbClr val="7F7F7F"/>
                </a:solidFill>
                <a:latin typeface="Aharoni"/>
                <a:ea typeface="Aharoni"/>
                <a:cs typeface="Aharoni"/>
              </a:rPr>
              <a:t>Porter</a:t>
            </a:r>
            <a:endParaRPr lang="da-DK" sz="8000" dirty="0">
              <a:latin typeface="Calibri" pitchFamily="34" charset="0"/>
            </a:endParaRPr>
          </a:p>
        </p:txBody>
      </p:sp>
      <p:sp>
        <p:nvSpPr>
          <p:cNvPr id="12" name="Tekstboks 11"/>
          <p:cNvSpPr txBox="1"/>
          <p:nvPr/>
        </p:nvSpPr>
        <p:spPr>
          <a:xfrm>
            <a:off x="1552664" y="6267894"/>
            <a:ext cx="8270319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Amerikansk professor, </a:t>
            </a:r>
            <a:r>
              <a:rPr lang="da-DK" sz="3200" b="1" dirty="0" err="1">
                <a:solidFill>
                  <a:srgbClr val="595959"/>
                </a:solidFill>
                <a:latin typeface="Calibri" pitchFamily="34" charset="0"/>
              </a:rPr>
              <a:t>Phd</a:t>
            </a:r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 i erhvervsøkonomi</a:t>
            </a:r>
          </a:p>
          <a:p>
            <a:r>
              <a:rPr lang="da-DK" sz="3200" b="1" dirty="0">
                <a:solidFill>
                  <a:srgbClr val="595959"/>
                </a:solidFill>
                <a:latin typeface="Calibri" pitchFamily="34" charset="0"/>
              </a:rPr>
              <a:t>f. 1947</a:t>
            </a:r>
            <a:br>
              <a:rPr lang="da-DK" sz="3200" b="1" dirty="0">
                <a:solidFill>
                  <a:srgbClr val="595959"/>
                </a:solidFill>
                <a:latin typeface="Calibri" pitchFamily="34" charset="0"/>
              </a:rPr>
            </a:br>
            <a:endParaRPr lang="da-DK" sz="3200" b="1" dirty="0">
              <a:latin typeface="Calibri" pitchFamily="34" charset="0"/>
            </a:endParaRPr>
          </a:p>
        </p:txBody>
      </p:sp>
      <p:pic>
        <p:nvPicPr>
          <p:cNvPr id="6" name="Bille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3536447" y="7286097"/>
            <a:ext cx="6932217" cy="1806371"/>
          </a:xfrm>
          <a:prstGeom prst="rect">
            <a:avLst/>
          </a:prstGeom>
        </p:spPr>
      </p:pic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1684525" y="2431539"/>
            <a:ext cx="7664971" cy="1750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7598" tIns="28799" rIns="57598" bIns="28799">
            <a:spAutoFit/>
          </a:bodyPr>
          <a:lstStyle/>
          <a:p>
            <a:pPr defTabSz="575981">
              <a:spcBef>
                <a:spcPct val="50000"/>
              </a:spcBef>
            </a:pPr>
            <a:r>
              <a:rPr lang="da-DK" sz="5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Porters Generiske Strategi</a:t>
            </a:r>
          </a:p>
        </p:txBody>
      </p: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892580"/>
              </p:ext>
            </p:extLst>
          </p:nvPr>
        </p:nvGraphicFramePr>
        <p:xfrm>
          <a:off x="3182299" y="2385202"/>
          <a:ext cx="5551798" cy="504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5899"/>
                <a:gridCol w="2775899"/>
              </a:tblGrid>
              <a:tr h="25240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Omkostnings-leder</a:t>
                      </a:r>
                      <a:endParaRPr lang="da-DK" sz="3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42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Differentiering</a:t>
                      </a:r>
                    </a:p>
                    <a:p>
                      <a:endParaRPr lang="da-DK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4014">
                <a:tc>
                  <a:txBody>
                    <a:bodyPr/>
                    <a:lstStyle/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Omkostnings-fokus</a:t>
                      </a:r>
                      <a:endParaRPr lang="da-DK" sz="3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7F9F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3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Differentieret fokus</a:t>
                      </a:r>
                      <a:endParaRPr lang="da-DK" sz="3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E7F9F">
                        <a:alpha val="69804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12" name="Lige forbindelse 11"/>
          <p:cNvCxnSpPr>
            <a:endCxn id="6" idx="1"/>
          </p:cNvCxnSpPr>
          <p:nvPr/>
        </p:nvCxnSpPr>
        <p:spPr>
          <a:xfrm flipH="1">
            <a:off x="3182299" y="4908550"/>
            <a:ext cx="5551798" cy="66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>
            <a:endCxn id="6" idx="2"/>
          </p:cNvCxnSpPr>
          <p:nvPr/>
        </p:nvCxnSpPr>
        <p:spPr>
          <a:xfrm>
            <a:off x="5958198" y="2380593"/>
            <a:ext cx="0" cy="505263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ktangel 14"/>
          <p:cNvSpPr/>
          <p:nvPr/>
        </p:nvSpPr>
        <p:spPr>
          <a:xfrm>
            <a:off x="3182299" y="2380593"/>
            <a:ext cx="5551798" cy="505263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boks 15"/>
          <p:cNvSpPr txBox="1"/>
          <p:nvPr/>
        </p:nvSpPr>
        <p:spPr>
          <a:xfrm>
            <a:off x="3182389" y="1933139"/>
            <a:ext cx="27881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Lavere omkostninger</a:t>
            </a:r>
            <a:endParaRPr lang="da-DK" dirty="0"/>
          </a:p>
        </p:txBody>
      </p:sp>
      <p:sp>
        <p:nvSpPr>
          <p:cNvPr id="37" name="Tekstboks 36"/>
          <p:cNvSpPr txBox="1"/>
          <p:nvPr/>
        </p:nvSpPr>
        <p:spPr>
          <a:xfrm>
            <a:off x="6325639" y="1933139"/>
            <a:ext cx="2004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Differentiering</a:t>
            </a:r>
            <a:endParaRPr lang="da-DK" dirty="0"/>
          </a:p>
        </p:txBody>
      </p:sp>
      <p:sp>
        <p:nvSpPr>
          <p:cNvPr id="42" name="Tekstboks 41"/>
          <p:cNvSpPr txBox="1"/>
          <p:nvPr/>
        </p:nvSpPr>
        <p:spPr>
          <a:xfrm>
            <a:off x="1576373" y="3266638"/>
            <a:ext cx="13849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Hele</a:t>
            </a:r>
          </a:p>
          <a:p>
            <a:r>
              <a:rPr lang="da-DK" dirty="0" smtClean="0"/>
              <a:t>markedet</a:t>
            </a:r>
            <a:endParaRPr lang="da-DK" dirty="0"/>
          </a:p>
        </p:txBody>
      </p:sp>
      <p:sp>
        <p:nvSpPr>
          <p:cNvPr id="43" name="Tekstboks 42"/>
          <p:cNvSpPr txBox="1"/>
          <p:nvPr/>
        </p:nvSpPr>
        <p:spPr>
          <a:xfrm>
            <a:off x="1557323" y="5762188"/>
            <a:ext cx="16941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smtClean="0"/>
              <a:t>Mindre del</a:t>
            </a:r>
          </a:p>
          <a:p>
            <a:r>
              <a:rPr lang="da-DK" dirty="0"/>
              <a:t>a</a:t>
            </a:r>
            <a:r>
              <a:rPr lang="da-DK" dirty="0" smtClean="0"/>
              <a:t>f markedet</a:t>
            </a:r>
            <a:endParaRPr lang="da-DK" dirty="0"/>
          </a:p>
        </p:txBody>
      </p:sp>
      <p:sp>
        <p:nvSpPr>
          <p:cNvPr id="17" name="Tekstboks 16"/>
          <p:cNvSpPr txBox="1"/>
          <p:nvPr/>
        </p:nvSpPr>
        <p:spPr>
          <a:xfrm>
            <a:off x="614983" y="3438266"/>
            <a:ext cx="954107" cy="302422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da-DK" sz="5000" dirty="0" smtClean="0"/>
              <a:t>MARKEDET</a:t>
            </a:r>
            <a:endParaRPr lang="da-DK" sz="5000" dirty="0"/>
          </a:p>
        </p:txBody>
      </p:sp>
      <p:sp>
        <p:nvSpPr>
          <p:cNvPr id="44" name="Tekstboks 43"/>
          <p:cNvSpPr txBox="1"/>
          <p:nvPr/>
        </p:nvSpPr>
        <p:spPr>
          <a:xfrm>
            <a:off x="2846829" y="999484"/>
            <a:ext cx="6176434" cy="861774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lang="da-DK" sz="5000" dirty="0" smtClean="0"/>
              <a:t>KONKURRENCEFORDEL</a:t>
            </a:r>
            <a:endParaRPr lang="da-DK" sz="5000" dirty="0"/>
          </a:p>
        </p:txBody>
      </p:sp>
      <p:cxnSp>
        <p:nvCxnSpPr>
          <p:cNvPr id="19" name="Lige forbindelse 18"/>
          <p:cNvCxnSpPr/>
          <p:nvPr/>
        </p:nvCxnSpPr>
        <p:spPr>
          <a:xfrm>
            <a:off x="1447800" y="2762250"/>
            <a:ext cx="0" cy="4495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Lige forbindelse 24"/>
          <p:cNvCxnSpPr/>
          <p:nvPr/>
        </p:nvCxnSpPr>
        <p:spPr>
          <a:xfrm>
            <a:off x="2903979" y="1728078"/>
            <a:ext cx="602403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013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8610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168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4000"/>
    </mc:Choice>
    <mc:Fallback xmlns="">
      <p:transition spd="med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213e3655b96edaf46444099261182544cee3a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7922</TotalTime>
  <Words>45</Words>
  <Application>Microsoft Office PowerPoint</Application>
  <PresentationFormat>Brugerdefineret</PresentationFormat>
  <Paragraphs>25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9" baseType="lpstr">
      <vt:lpstr>Aharoni</vt:lpstr>
      <vt:lpstr>Arial</vt:lpstr>
      <vt:lpstr>Arial Black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392</cp:revision>
  <dcterms:created xsi:type="dcterms:W3CDTF">2012-01-17T11:58:12Z</dcterms:created>
  <dcterms:modified xsi:type="dcterms:W3CDTF">2015-04-21T13:06:31Z</dcterms:modified>
</cp:coreProperties>
</file>