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handoutMasterIdLst>
    <p:handoutMasterId r:id="rId6"/>
  </p:handoutMasterIdLst>
  <p:sldIdLst>
    <p:sldId id="284" r:id="rId2"/>
    <p:sldId id="303" r:id="rId3"/>
    <p:sldId id="311" r:id="rId4"/>
  </p:sldIdLst>
  <p:sldSz cx="16256000" cy="9145588"/>
  <p:notesSz cx="6858000" cy="9144000"/>
  <p:custDataLst>
    <p:tags r:id="rId7"/>
  </p:custDataLst>
  <p:defaultTextStyle>
    <a:defPPr>
      <a:defRPr lang="da-DK"/>
    </a:defPPr>
    <a:lvl1pPr marL="0" algn="l" defTabSz="1222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1pPr>
    <a:lvl2pPr marL="611109" algn="l" defTabSz="1222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2pPr>
    <a:lvl3pPr marL="1222217" algn="l" defTabSz="1222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3pPr>
    <a:lvl4pPr marL="1833326" algn="l" defTabSz="1222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4pPr>
    <a:lvl5pPr marL="2444435" algn="l" defTabSz="1222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5pPr>
    <a:lvl6pPr marL="3055544" algn="l" defTabSz="1222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3666652" algn="l" defTabSz="1222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4277761" algn="l" defTabSz="1222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4888870" algn="l" defTabSz="1222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37">
          <p15:clr>
            <a:srgbClr val="A4A3A4"/>
          </p15:clr>
        </p15:guide>
        <p15:guide id="2" pos="2594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E7F9F"/>
    <a:srgbClr val="FFBB11"/>
    <a:srgbClr val="D53627"/>
    <a:srgbClr val="F79421"/>
    <a:srgbClr val="E28100"/>
    <a:srgbClr val="D99F37"/>
    <a:srgbClr val="452103"/>
    <a:srgbClr val="DA6300"/>
    <a:srgbClr val="663300"/>
    <a:srgbClr val="3C7E9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65" autoAdjust="0"/>
    <p:restoredTop sz="94698" autoAdjust="0"/>
  </p:normalViewPr>
  <p:slideViewPr>
    <p:cSldViewPr snapToGrid="0">
      <p:cViewPr varScale="1">
        <p:scale>
          <a:sx n="48" d="100"/>
          <a:sy n="48" d="100"/>
        </p:scale>
        <p:origin x="858" y="42"/>
      </p:cViewPr>
      <p:guideLst>
        <p:guide orient="horz" pos="3137"/>
        <p:guide pos="2594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64" d="100"/>
          <a:sy n="64" d="100"/>
        </p:scale>
        <p:origin x="-3130" y="-77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tags" Target="tags/tag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11" Type="http://schemas.openxmlformats.org/officeDocument/2006/relationships/tableStyles" Target="tableStyles.xml"/><Relationship Id="rId5" Type="http://schemas.openxmlformats.org/officeDocument/2006/relationships/notesMaster" Target="notesMasters/notesMaster1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882C509-0597-42CB-8842-4C01EFBABB3C}" type="doc">
      <dgm:prSet loTypeId="urn:microsoft.com/office/officeart/2005/8/layout/pyramid1" loCatId="pyramid" qsTypeId="urn:microsoft.com/office/officeart/2005/8/quickstyle/simple2" qsCatId="simple" csTypeId="urn:microsoft.com/office/officeart/2005/8/colors/accent3_2" csCatId="accent3" phldr="1"/>
      <dgm:spPr/>
    </dgm:pt>
    <dgm:pt modelId="{13760240-E041-417D-9365-BFB4CB775720}">
      <dgm:prSet phldrT="[Tekst]" custT="1"/>
      <dgm:spPr/>
      <dgm:t>
        <a:bodyPr/>
        <a:lstStyle/>
        <a:p>
          <a:endParaRPr lang="da-DK" sz="1600" dirty="0" smtClean="0">
            <a:solidFill>
              <a:schemeClr val="bg1"/>
            </a:solidFill>
          </a:endParaRPr>
        </a:p>
        <a:p>
          <a:r>
            <a:rPr lang="da-DK" sz="1600" dirty="0" smtClean="0">
              <a:solidFill>
                <a:schemeClr val="bg1"/>
              </a:solidFill>
            </a:rPr>
            <a:t>Selv</a:t>
          </a:r>
        </a:p>
        <a:p>
          <a:r>
            <a:rPr lang="da-DK" sz="1600" dirty="0" smtClean="0">
              <a:solidFill>
                <a:schemeClr val="bg1"/>
              </a:solidFill>
            </a:rPr>
            <a:t> realisering</a:t>
          </a:r>
          <a:endParaRPr lang="da-DK" sz="1600" dirty="0">
            <a:solidFill>
              <a:schemeClr val="bg1"/>
            </a:solidFill>
          </a:endParaRPr>
        </a:p>
      </dgm:t>
    </dgm:pt>
    <dgm:pt modelId="{12061F13-5845-422F-90D1-E698FEFBB794}" type="parTrans" cxnId="{C0D90066-BBCD-4B9F-88EF-EAEBFF156F9D}">
      <dgm:prSet/>
      <dgm:spPr/>
      <dgm:t>
        <a:bodyPr/>
        <a:lstStyle/>
        <a:p>
          <a:endParaRPr lang="da-DK"/>
        </a:p>
      </dgm:t>
    </dgm:pt>
    <dgm:pt modelId="{E4B04E06-3ED3-4C78-8491-B4BC9FA86459}" type="sibTrans" cxnId="{C0D90066-BBCD-4B9F-88EF-EAEBFF156F9D}">
      <dgm:prSet/>
      <dgm:spPr/>
      <dgm:t>
        <a:bodyPr/>
        <a:lstStyle/>
        <a:p>
          <a:endParaRPr lang="da-DK"/>
        </a:p>
      </dgm:t>
    </dgm:pt>
    <dgm:pt modelId="{40C0B5BA-3CE6-4A6A-9C4A-3FB31FCD6248}">
      <dgm:prSet phldrT="[Tekst]"/>
      <dgm:spPr/>
      <dgm:t>
        <a:bodyPr/>
        <a:lstStyle/>
        <a:p>
          <a:r>
            <a:rPr lang="da-DK" dirty="0" smtClean="0">
              <a:solidFill>
                <a:schemeClr val="bg1"/>
              </a:solidFill>
            </a:rPr>
            <a:t>Ego</a:t>
          </a:r>
        </a:p>
        <a:p>
          <a:r>
            <a:rPr lang="da-DK" dirty="0" smtClean="0">
              <a:solidFill>
                <a:schemeClr val="bg1"/>
              </a:solidFill>
            </a:rPr>
            <a:t> omdømme</a:t>
          </a:r>
          <a:endParaRPr lang="da-DK" dirty="0">
            <a:solidFill>
              <a:schemeClr val="bg1"/>
            </a:solidFill>
          </a:endParaRPr>
        </a:p>
      </dgm:t>
    </dgm:pt>
    <dgm:pt modelId="{8E4809E4-843D-478B-97A2-24288C1A9357}" type="parTrans" cxnId="{6DB39D36-71CE-4C8F-8E8C-FA7D3A6DF04F}">
      <dgm:prSet/>
      <dgm:spPr/>
      <dgm:t>
        <a:bodyPr/>
        <a:lstStyle/>
        <a:p>
          <a:endParaRPr lang="da-DK"/>
        </a:p>
      </dgm:t>
    </dgm:pt>
    <dgm:pt modelId="{9FE8CB68-1905-40D3-9C35-5BF7AEEB399C}" type="sibTrans" cxnId="{6DB39D36-71CE-4C8F-8E8C-FA7D3A6DF04F}">
      <dgm:prSet/>
      <dgm:spPr/>
      <dgm:t>
        <a:bodyPr/>
        <a:lstStyle/>
        <a:p>
          <a:endParaRPr lang="da-DK"/>
        </a:p>
      </dgm:t>
    </dgm:pt>
    <dgm:pt modelId="{38FAD0EC-1CD2-45A5-8A6D-4FCB9C06F06A}">
      <dgm:prSet phldrT="[Tekst]"/>
      <dgm:spPr/>
      <dgm:t>
        <a:bodyPr/>
        <a:lstStyle/>
        <a:p>
          <a:r>
            <a:rPr lang="da-DK" dirty="0" smtClean="0"/>
            <a:t>Social kontakt</a:t>
          </a:r>
          <a:endParaRPr lang="da-DK" dirty="0"/>
        </a:p>
      </dgm:t>
    </dgm:pt>
    <dgm:pt modelId="{40EA4553-6F81-4DC9-9025-8B8B89586FCF}" type="parTrans" cxnId="{82D128F5-8D2B-4663-88F2-A91892152DBC}">
      <dgm:prSet/>
      <dgm:spPr/>
      <dgm:t>
        <a:bodyPr/>
        <a:lstStyle/>
        <a:p>
          <a:endParaRPr lang="da-DK"/>
        </a:p>
      </dgm:t>
    </dgm:pt>
    <dgm:pt modelId="{ABAF5787-973F-4031-8FE2-54E13B46A93D}" type="sibTrans" cxnId="{82D128F5-8D2B-4663-88F2-A91892152DBC}">
      <dgm:prSet/>
      <dgm:spPr/>
      <dgm:t>
        <a:bodyPr/>
        <a:lstStyle/>
        <a:p>
          <a:endParaRPr lang="da-DK"/>
        </a:p>
      </dgm:t>
    </dgm:pt>
    <dgm:pt modelId="{4AA0D7BB-9C43-40C4-985A-64428756D981}">
      <dgm:prSet phldrT="[Tekst]"/>
      <dgm:spPr/>
      <dgm:t>
        <a:bodyPr/>
        <a:lstStyle/>
        <a:p>
          <a:endParaRPr lang="da-DK" dirty="0"/>
        </a:p>
      </dgm:t>
    </dgm:pt>
    <dgm:pt modelId="{E48571B0-A2E0-49D0-A38D-B2BDA768B903}" type="parTrans" cxnId="{D5A7B1B9-5DE7-4049-A03A-0FFA1D177962}">
      <dgm:prSet/>
      <dgm:spPr/>
      <dgm:t>
        <a:bodyPr/>
        <a:lstStyle/>
        <a:p>
          <a:endParaRPr lang="da-DK"/>
        </a:p>
      </dgm:t>
    </dgm:pt>
    <dgm:pt modelId="{26C99B9A-FEF9-4D53-97BE-6E939552ABAB}" type="sibTrans" cxnId="{D5A7B1B9-5DE7-4049-A03A-0FFA1D177962}">
      <dgm:prSet/>
      <dgm:spPr/>
      <dgm:t>
        <a:bodyPr/>
        <a:lstStyle/>
        <a:p>
          <a:endParaRPr lang="da-DK"/>
        </a:p>
      </dgm:t>
    </dgm:pt>
    <dgm:pt modelId="{DBB07EC5-F2B4-4502-9009-31FB586E3401}">
      <dgm:prSet phldrT="[Tekst]"/>
      <dgm:spPr/>
      <dgm:t>
        <a:bodyPr/>
        <a:lstStyle/>
        <a:p>
          <a:endParaRPr lang="da-DK" dirty="0"/>
        </a:p>
      </dgm:t>
    </dgm:pt>
    <dgm:pt modelId="{B3C82CCA-B8FF-4CE4-BBF0-31AA4A349ACE}" type="parTrans" cxnId="{142F500D-055E-40A4-BF13-DD03258BFC3A}">
      <dgm:prSet/>
      <dgm:spPr/>
      <dgm:t>
        <a:bodyPr/>
        <a:lstStyle/>
        <a:p>
          <a:endParaRPr lang="da-DK"/>
        </a:p>
      </dgm:t>
    </dgm:pt>
    <dgm:pt modelId="{8F95802F-5232-4CCC-8439-CF3A717F4682}" type="sibTrans" cxnId="{142F500D-055E-40A4-BF13-DD03258BFC3A}">
      <dgm:prSet/>
      <dgm:spPr/>
      <dgm:t>
        <a:bodyPr/>
        <a:lstStyle/>
        <a:p>
          <a:endParaRPr lang="da-DK"/>
        </a:p>
      </dgm:t>
    </dgm:pt>
    <dgm:pt modelId="{6F7E11C1-59E5-4B32-9437-1B27469B7E3C}" type="pres">
      <dgm:prSet presAssocID="{7882C509-0597-42CB-8842-4C01EFBABB3C}" presName="Name0" presStyleCnt="0">
        <dgm:presLayoutVars>
          <dgm:dir/>
          <dgm:animLvl val="lvl"/>
          <dgm:resizeHandles val="exact"/>
        </dgm:presLayoutVars>
      </dgm:prSet>
      <dgm:spPr/>
    </dgm:pt>
    <dgm:pt modelId="{5DD745FD-0F0E-490E-960A-25F71CEA8CAB}" type="pres">
      <dgm:prSet presAssocID="{13760240-E041-417D-9365-BFB4CB775720}" presName="Name8" presStyleCnt="0"/>
      <dgm:spPr/>
    </dgm:pt>
    <dgm:pt modelId="{089A4B90-3554-4F97-911C-2D3E87E4B19B}" type="pres">
      <dgm:prSet presAssocID="{13760240-E041-417D-9365-BFB4CB775720}" presName="level" presStyleLbl="node1" presStyleIdx="0" presStyleCnt="5" custScaleY="157066">
        <dgm:presLayoutVars>
          <dgm:chMax val="1"/>
          <dgm:bulletEnabled val="1"/>
        </dgm:presLayoutVars>
      </dgm:prSet>
      <dgm:spPr/>
      <dgm:t>
        <a:bodyPr/>
        <a:lstStyle/>
        <a:p>
          <a:endParaRPr lang="da-DK"/>
        </a:p>
      </dgm:t>
    </dgm:pt>
    <dgm:pt modelId="{99AD75E4-4DAD-4719-A0CE-F07A189511A9}" type="pres">
      <dgm:prSet presAssocID="{13760240-E041-417D-9365-BFB4CB775720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da-DK"/>
        </a:p>
      </dgm:t>
    </dgm:pt>
    <dgm:pt modelId="{DB0E1910-0F87-4215-B19E-FDD145D245B2}" type="pres">
      <dgm:prSet presAssocID="{40C0B5BA-3CE6-4A6A-9C4A-3FB31FCD6248}" presName="Name8" presStyleCnt="0"/>
      <dgm:spPr/>
    </dgm:pt>
    <dgm:pt modelId="{7D12CF34-E3FE-4DAF-B59F-795734735EC7}" type="pres">
      <dgm:prSet presAssocID="{40C0B5BA-3CE6-4A6A-9C4A-3FB31FCD6248}" presName="level" presStyleLbl="node1" presStyleIdx="1" presStyleCnt="5" custScaleY="104656">
        <dgm:presLayoutVars>
          <dgm:chMax val="1"/>
          <dgm:bulletEnabled val="1"/>
        </dgm:presLayoutVars>
      </dgm:prSet>
      <dgm:spPr/>
      <dgm:t>
        <a:bodyPr/>
        <a:lstStyle/>
        <a:p>
          <a:endParaRPr lang="da-DK"/>
        </a:p>
      </dgm:t>
    </dgm:pt>
    <dgm:pt modelId="{EC3926F2-CAD9-4A62-ADB0-03F6EEC53E5C}" type="pres">
      <dgm:prSet presAssocID="{40C0B5BA-3CE6-4A6A-9C4A-3FB31FCD6248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da-DK"/>
        </a:p>
      </dgm:t>
    </dgm:pt>
    <dgm:pt modelId="{B76F4BE0-057D-4CDF-9967-4634D8410B3B}" type="pres">
      <dgm:prSet presAssocID="{38FAD0EC-1CD2-45A5-8A6D-4FCB9C06F06A}" presName="Name8" presStyleCnt="0"/>
      <dgm:spPr/>
    </dgm:pt>
    <dgm:pt modelId="{E56084B7-8EDE-47CC-B4BF-2D4740F226D6}" type="pres">
      <dgm:prSet presAssocID="{38FAD0EC-1CD2-45A5-8A6D-4FCB9C06F06A}" presName="level" presStyleLbl="node1" presStyleIdx="2" presStyleCnt="5" custScaleY="121102">
        <dgm:presLayoutVars>
          <dgm:chMax val="1"/>
          <dgm:bulletEnabled val="1"/>
        </dgm:presLayoutVars>
      </dgm:prSet>
      <dgm:spPr/>
      <dgm:t>
        <a:bodyPr/>
        <a:lstStyle/>
        <a:p>
          <a:endParaRPr lang="da-DK"/>
        </a:p>
      </dgm:t>
    </dgm:pt>
    <dgm:pt modelId="{659E4C5C-6144-4A26-9806-550638EFA96D}" type="pres">
      <dgm:prSet presAssocID="{38FAD0EC-1CD2-45A5-8A6D-4FCB9C06F06A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da-DK"/>
        </a:p>
      </dgm:t>
    </dgm:pt>
    <dgm:pt modelId="{CAB8A027-E063-439E-86AE-0D4F7F31EBE9}" type="pres">
      <dgm:prSet presAssocID="{4AA0D7BB-9C43-40C4-985A-64428756D981}" presName="Name8" presStyleCnt="0"/>
      <dgm:spPr/>
    </dgm:pt>
    <dgm:pt modelId="{27CFF5F9-DE70-40B9-A771-F5F652E7CDD9}" type="pres">
      <dgm:prSet presAssocID="{4AA0D7BB-9C43-40C4-985A-64428756D981}" presName="level" presStyleLbl="node1" presStyleIdx="3" presStyleCnt="5" custScaleY="123315">
        <dgm:presLayoutVars>
          <dgm:chMax val="1"/>
          <dgm:bulletEnabled val="1"/>
        </dgm:presLayoutVars>
      </dgm:prSet>
      <dgm:spPr/>
      <dgm:t>
        <a:bodyPr/>
        <a:lstStyle/>
        <a:p>
          <a:endParaRPr lang="da-DK"/>
        </a:p>
      </dgm:t>
    </dgm:pt>
    <dgm:pt modelId="{70AAC452-7BC9-4B44-9364-5117C296E4C3}" type="pres">
      <dgm:prSet presAssocID="{4AA0D7BB-9C43-40C4-985A-64428756D981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da-DK"/>
        </a:p>
      </dgm:t>
    </dgm:pt>
    <dgm:pt modelId="{6E32D728-B697-4AAA-9BE6-4CDFE2273C57}" type="pres">
      <dgm:prSet presAssocID="{DBB07EC5-F2B4-4502-9009-31FB586E3401}" presName="Name8" presStyleCnt="0"/>
      <dgm:spPr/>
    </dgm:pt>
    <dgm:pt modelId="{664DA94A-A691-4C88-A8A6-74AB1657E9B3}" type="pres">
      <dgm:prSet presAssocID="{DBB07EC5-F2B4-4502-9009-31FB586E3401}" presName="level" presStyleLbl="node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da-DK"/>
        </a:p>
      </dgm:t>
    </dgm:pt>
    <dgm:pt modelId="{0A7A0A9C-ECDC-47E8-9498-73B410327A33}" type="pres">
      <dgm:prSet presAssocID="{DBB07EC5-F2B4-4502-9009-31FB586E3401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da-DK"/>
        </a:p>
      </dgm:t>
    </dgm:pt>
  </dgm:ptLst>
  <dgm:cxnLst>
    <dgm:cxn modelId="{02CA9FAB-3C30-476E-A811-9D6F905199FC}" type="presOf" srcId="{7882C509-0597-42CB-8842-4C01EFBABB3C}" destId="{6F7E11C1-59E5-4B32-9437-1B27469B7E3C}" srcOrd="0" destOrd="0" presId="urn:microsoft.com/office/officeart/2005/8/layout/pyramid1"/>
    <dgm:cxn modelId="{CBF56140-699E-494C-A9A1-76636E91028D}" type="presOf" srcId="{13760240-E041-417D-9365-BFB4CB775720}" destId="{99AD75E4-4DAD-4719-A0CE-F07A189511A9}" srcOrd="1" destOrd="0" presId="urn:microsoft.com/office/officeart/2005/8/layout/pyramid1"/>
    <dgm:cxn modelId="{82D128F5-8D2B-4663-88F2-A91892152DBC}" srcId="{7882C509-0597-42CB-8842-4C01EFBABB3C}" destId="{38FAD0EC-1CD2-45A5-8A6D-4FCB9C06F06A}" srcOrd="2" destOrd="0" parTransId="{40EA4553-6F81-4DC9-9025-8B8B89586FCF}" sibTransId="{ABAF5787-973F-4031-8FE2-54E13B46A93D}"/>
    <dgm:cxn modelId="{E78A35CD-9DAC-4A14-975C-42B9409E0660}" type="presOf" srcId="{DBB07EC5-F2B4-4502-9009-31FB586E3401}" destId="{664DA94A-A691-4C88-A8A6-74AB1657E9B3}" srcOrd="0" destOrd="0" presId="urn:microsoft.com/office/officeart/2005/8/layout/pyramid1"/>
    <dgm:cxn modelId="{6F6408D5-F391-4A65-B997-288622C810F3}" type="presOf" srcId="{13760240-E041-417D-9365-BFB4CB775720}" destId="{089A4B90-3554-4F97-911C-2D3E87E4B19B}" srcOrd="0" destOrd="0" presId="urn:microsoft.com/office/officeart/2005/8/layout/pyramid1"/>
    <dgm:cxn modelId="{142F500D-055E-40A4-BF13-DD03258BFC3A}" srcId="{7882C509-0597-42CB-8842-4C01EFBABB3C}" destId="{DBB07EC5-F2B4-4502-9009-31FB586E3401}" srcOrd="4" destOrd="0" parTransId="{B3C82CCA-B8FF-4CE4-BBF0-31AA4A349ACE}" sibTransId="{8F95802F-5232-4CCC-8439-CF3A717F4682}"/>
    <dgm:cxn modelId="{6DB39D36-71CE-4C8F-8E8C-FA7D3A6DF04F}" srcId="{7882C509-0597-42CB-8842-4C01EFBABB3C}" destId="{40C0B5BA-3CE6-4A6A-9C4A-3FB31FCD6248}" srcOrd="1" destOrd="0" parTransId="{8E4809E4-843D-478B-97A2-24288C1A9357}" sibTransId="{9FE8CB68-1905-40D3-9C35-5BF7AEEB399C}"/>
    <dgm:cxn modelId="{E662D757-905C-4D59-A429-17F00F60DD53}" type="presOf" srcId="{DBB07EC5-F2B4-4502-9009-31FB586E3401}" destId="{0A7A0A9C-ECDC-47E8-9498-73B410327A33}" srcOrd="1" destOrd="0" presId="urn:microsoft.com/office/officeart/2005/8/layout/pyramid1"/>
    <dgm:cxn modelId="{F3801E04-D8DE-4ABB-A3EC-6D0A0B7F141A}" type="presOf" srcId="{38FAD0EC-1CD2-45A5-8A6D-4FCB9C06F06A}" destId="{E56084B7-8EDE-47CC-B4BF-2D4740F226D6}" srcOrd="0" destOrd="0" presId="urn:microsoft.com/office/officeart/2005/8/layout/pyramid1"/>
    <dgm:cxn modelId="{FC878074-8C2E-4025-AA59-EECA84361094}" type="presOf" srcId="{4AA0D7BB-9C43-40C4-985A-64428756D981}" destId="{70AAC452-7BC9-4B44-9364-5117C296E4C3}" srcOrd="1" destOrd="0" presId="urn:microsoft.com/office/officeart/2005/8/layout/pyramid1"/>
    <dgm:cxn modelId="{FED8A8EA-90F7-4CD3-AFBC-F18410BDEA01}" type="presOf" srcId="{40C0B5BA-3CE6-4A6A-9C4A-3FB31FCD6248}" destId="{7D12CF34-E3FE-4DAF-B59F-795734735EC7}" srcOrd="0" destOrd="0" presId="urn:microsoft.com/office/officeart/2005/8/layout/pyramid1"/>
    <dgm:cxn modelId="{3BB947F3-DD6F-49E9-A66B-ECD7FFCDB553}" type="presOf" srcId="{40C0B5BA-3CE6-4A6A-9C4A-3FB31FCD6248}" destId="{EC3926F2-CAD9-4A62-ADB0-03F6EEC53E5C}" srcOrd="1" destOrd="0" presId="urn:microsoft.com/office/officeart/2005/8/layout/pyramid1"/>
    <dgm:cxn modelId="{1B89EA24-72B3-4E0D-A194-52516D7D1F09}" type="presOf" srcId="{38FAD0EC-1CD2-45A5-8A6D-4FCB9C06F06A}" destId="{659E4C5C-6144-4A26-9806-550638EFA96D}" srcOrd="1" destOrd="0" presId="urn:microsoft.com/office/officeart/2005/8/layout/pyramid1"/>
    <dgm:cxn modelId="{19350777-0D5D-4F1C-94C0-889A87AF76A0}" type="presOf" srcId="{4AA0D7BB-9C43-40C4-985A-64428756D981}" destId="{27CFF5F9-DE70-40B9-A771-F5F652E7CDD9}" srcOrd="0" destOrd="0" presId="urn:microsoft.com/office/officeart/2005/8/layout/pyramid1"/>
    <dgm:cxn modelId="{C0D90066-BBCD-4B9F-88EF-EAEBFF156F9D}" srcId="{7882C509-0597-42CB-8842-4C01EFBABB3C}" destId="{13760240-E041-417D-9365-BFB4CB775720}" srcOrd="0" destOrd="0" parTransId="{12061F13-5845-422F-90D1-E698FEFBB794}" sibTransId="{E4B04E06-3ED3-4C78-8491-B4BC9FA86459}"/>
    <dgm:cxn modelId="{D5A7B1B9-5DE7-4049-A03A-0FFA1D177962}" srcId="{7882C509-0597-42CB-8842-4C01EFBABB3C}" destId="{4AA0D7BB-9C43-40C4-985A-64428756D981}" srcOrd="3" destOrd="0" parTransId="{E48571B0-A2E0-49D0-A38D-B2BDA768B903}" sibTransId="{26C99B9A-FEF9-4D53-97BE-6E939552ABAB}"/>
    <dgm:cxn modelId="{1579C743-FE88-4492-9F17-58171FE9430D}" type="presParOf" srcId="{6F7E11C1-59E5-4B32-9437-1B27469B7E3C}" destId="{5DD745FD-0F0E-490E-960A-25F71CEA8CAB}" srcOrd="0" destOrd="0" presId="urn:microsoft.com/office/officeart/2005/8/layout/pyramid1"/>
    <dgm:cxn modelId="{2B1E4462-BD23-4805-99FD-C0D611F2B7F3}" type="presParOf" srcId="{5DD745FD-0F0E-490E-960A-25F71CEA8CAB}" destId="{089A4B90-3554-4F97-911C-2D3E87E4B19B}" srcOrd="0" destOrd="0" presId="urn:microsoft.com/office/officeart/2005/8/layout/pyramid1"/>
    <dgm:cxn modelId="{185B346F-2500-4137-8646-997F450CFE60}" type="presParOf" srcId="{5DD745FD-0F0E-490E-960A-25F71CEA8CAB}" destId="{99AD75E4-4DAD-4719-A0CE-F07A189511A9}" srcOrd="1" destOrd="0" presId="urn:microsoft.com/office/officeart/2005/8/layout/pyramid1"/>
    <dgm:cxn modelId="{C7B43D48-40C7-4FF8-813D-88F0809BBCAD}" type="presParOf" srcId="{6F7E11C1-59E5-4B32-9437-1B27469B7E3C}" destId="{DB0E1910-0F87-4215-B19E-FDD145D245B2}" srcOrd="1" destOrd="0" presId="urn:microsoft.com/office/officeart/2005/8/layout/pyramid1"/>
    <dgm:cxn modelId="{55834BDC-4EE8-4F2E-8D3B-DEDFEE76D4F4}" type="presParOf" srcId="{DB0E1910-0F87-4215-B19E-FDD145D245B2}" destId="{7D12CF34-E3FE-4DAF-B59F-795734735EC7}" srcOrd="0" destOrd="0" presId="urn:microsoft.com/office/officeart/2005/8/layout/pyramid1"/>
    <dgm:cxn modelId="{3BAAB2B4-1501-483B-A936-42232F2B2755}" type="presParOf" srcId="{DB0E1910-0F87-4215-B19E-FDD145D245B2}" destId="{EC3926F2-CAD9-4A62-ADB0-03F6EEC53E5C}" srcOrd="1" destOrd="0" presId="urn:microsoft.com/office/officeart/2005/8/layout/pyramid1"/>
    <dgm:cxn modelId="{D0AB6253-3FF5-48B0-8DA1-D6330172FA6D}" type="presParOf" srcId="{6F7E11C1-59E5-4B32-9437-1B27469B7E3C}" destId="{B76F4BE0-057D-4CDF-9967-4634D8410B3B}" srcOrd="2" destOrd="0" presId="urn:microsoft.com/office/officeart/2005/8/layout/pyramid1"/>
    <dgm:cxn modelId="{02C41AE3-D8FA-4C7A-877A-9E8072D22818}" type="presParOf" srcId="{B76F4BE0-057D-4CDF-9967-4634D8410B3B}" destId="{E56084B7-8EDE-47CC-B4BF-2D4740F226D6}" srcOrd="0" destOrd="0" presId="urn:microsoft.com/office/officeart/2005/8/layout/pyramid1"/>
    <dgm:cxn modelId="{85707916-1656-4069-ABE1-060C6D686D8C}" type="presParOf" srcId="{B76F4BE0-057D-4CDF-9967-4634D8410B3B}" destId="{659E4C5C-6144-4A26-9806-550638EFA96D}" srcOrd="1" destOrd="0" presId="urn:microsoft.com/office/officeart/2005/8/layout/pyramid1"/>
    <dgm:cxn modelId="{A5174E07-CCFC-4E14-A59D-4CC7677C3223}" type="presParOf" srcId="{6F7E11C1-59E5-4B32-9437-1B27469B7E3C}" destId="{CAB8A027-E063-439E-86AE-0D4F7F31EBE9}" srcOrd="3" destOrd="0" presId="urn:microsoft.com/office/officeart/2005/8/layout/pyramid1"/>
    <dgm:cxn modelId="{208870FD-5A81-4976-82B5-E73D4C908D9B}" type="presParOf" srcId="{CAB8A027-E063-439E-86AE-0D4F7F31EBE9}" destId="{27CFF5F9-DE70-40B9-A771-F5F652E7CDD9}" srcOrd="0" destOrd="0" presId="urn:microsoft.com/office/officeart/2005/8/layout/pyramid1"/>
    <dgm:cxn modelId="{920433D1-DB3F-4E34-A501-3BE235C5158B}" type="presParOf" srcId="{CAB8A027-E063-439E-86AE-0D4F7F31EBE9}" destId="{70AAC452-7BC9-4B44-9364-5117C296E4C3}" srcOrd="1" destOrd="0" presId="urn:microsoft.com/office/officeart/2005/8/layout/pyramid1"/>
    <dgm:cxn modelId="{F60A054A-1B71-4E3D-9155-62143CB6EDAD}" type="presParOf" srcId="{6F7E11C1-59E5-4B32-9437-1B27469B7E3C}" destId="{6E32D728-B697-4AAA-9BE6-4CDFE2273C57}" srcOrd="4" destOrd="0" presId="urn:microsoft.com/office/officeart/2005/8/layout/pyramid1"/>
    <dgm:cxn modelId="{8A279B9B-D0B3-44D9-B947-3A4FBC43D850}" type="presParOf" srcId="{6E32D728-B697-4AAA-9BE6-4CDFE2273C57}" destId="{664DA94A-A691-4C88-A8A6-74AB1657E9B3}" srcOrd="0" destOrd="0" presId="urn:microsoft.com/office/officeart/2005/8/layout/pyramid1"/>
    <dgm:cxn modelId="{1CA6B7B1-AFF4-4456-A03B-8F856F4C900A}" type="presParOf" srcId="{6E32D728-B697-4AAA-9BE6-4CDFE2273C57}" destId="{0A7A0A9C-ECDC-47E8-9498-73B410327A33}" srcOrd="1" destOrd="0" presId="urn:microsoft.com/office/officeart/2005/8/layout/pyramid1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yramid1">
  <dgm:title val=""/>
  <dgm:desc val=""/>
  <dgm:catLst>
    <dgm:cat type="pyramid" pri="1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pyra">
          <dgm:param type="linDir" val="fromB"/>
          <dgm:param type="txDir" val="fromT"/>
          <dgm:param type="pyraAcctPos" val="aft"/>
          <dgm:param type="pyraAcctTxMar" val="step"/>
          <dgm:param type="pyraAcctBkgdNode" val="acctBkgd"/>
          <dgm:param type="pyraAcctTxNode" val="acctTx"/>
          <dgm:param type="pyraLvlNode" val="level"/>
        </dgm:alg>
      </dgm:if>
      <dgm:else name="Name3">
        <dgm:alg type="pyra">
          <dgm:param type="linDir" val="fromB"/>
          <dgm:param type="txDir" val="fromT"/>
          <dgm:param type="pyraAcctPos" val="bef"/>
          <dgm:param type="pyraAcctTxMar" val="step"/>
          <dgm:param type="pyraAcctBkgdNode" val="acctBkgd"/>
          <dgm:param type="pyraAcctTxNode" val="acctTx"/>
          <dgm:param type="pyraLvlNode" val="level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ptType="all node" func="maxDepth" op="gte" val="2">
        <dgm:constrLst>
          <dgm:constr type="primFontSz" for="des" forName="levelTx" op="equ"/>
          <dgm:constr type="secFontSz" for="des" forName="acctTx" op="equ"/>
          <dgm:constr type="pyraAcctRatio" val="0.32"/>
        </dgm:constrLst>
      </dgm:if>
      <dgm:else name="Name6">
        <dgm:constrLst>
          <dgm:constr type="primFontSz" for="des" forName="levelTx" op="equ"/>
          <dgm:constr type="secFontSz" for="des" forName="acctTx" op="equ"/>
          <dgm:constr type="pyraAcctRatio"/>
        </dgm:constrLst>
      </dgm:else>
    </dgm:choose>
    <dgm:ruleLst/>
    <dgm:forEach name="Name7" axis="ch" ptType="node">
      <dgm:layoutNode name="Name8">
        <dgm:alg type="composite">
          <dgm:param type="horzAlign" val="none"/>
        </dgm:alg>
        <dgm:shape xmlns:r="http://schemas.openxmlformats.org/officeDocument/2006/relationships" r:blip="">
          <dgm:adjLst/>
        </dgm:shape>
        <dgm:presOf/>
        <dgm:choose name="Name9">
          <dgm:if name="Name10" axis="self" ptType="node" func="pos" op="equ" val="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/>
              <dgm:constr type="h" for="ch" forName="levelTx" refType="h" refFor="ch" refForName="level"/>
            </dgm:constrLst>
          </dgm:if>
          <dgm:else name="Name1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 fact="0.65"/>
              <dgm:constr type="h" for="ch" forName="levelTx" refType="h" refFor="ch" refForName="level"/>
            </dgm:constrLst>
          </dgm:else>
        </dgm:choose>
        <dgm:ruleLst/>
        <dgm:choose name="Name12">
          <dgm:if name="Name13" axis="ch" ptType="node" func="cnt" op="gte" val="1">
            <dgm:layoutNode name="acctBkgd" styleLbl="alignAcc1">
              <dgm:alg type="sp"/>
              <dgm:shape xmlns:r="http://schemas.openxmlformats.org/officeDocument/2006/relationships" type="nonIsoscelesTrapezoid" r:blip="">
                <dgm:adjLst/>
              </dgm:shape>
              <dgm:presOf axis="des" ptType="node"/>
              <dgm:constrLst/>
              <dgm:ruleLst/>
            </dgm:layoutNode>
            <dgm:layoutNode name="acctTx" styleLbl="alignAcc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nonIsoscelesTrapezoid" r:blip="" hideGeom="1">
                <dgm:adjLst/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3"/>
                <dgm:constr type="bMarg" refType="secFontSz" fact="0.3"/>
                <dgm:constr type="lMarg" refType="secFontSz" fact="0.3"/>
                <dgm:constr type="rMarg" refType="secFontSz" fact="0.3"/>
              </dgm:constrLst>
              <dgm:ruleLst>
                <dgm:rule type="secFontSz" val="5" fact="NaN" max="NaN"/>
              </dgm:ruleLst>
            </dgm:layoutNode>
          </dgm:if>
          <dgm:else name="Name14"/>
        </dgm:choose>
        <dgm:layoutNode name="level">
          <dgm:varLst>
            <dgm:chMax val="1"/>
            <dgm:bulletEnabled val="1"/>
          </dgm:varLst>
          <dgm:alg type="sp"/>
          <dgm:shape xmlns:r="http://schemas.openxmlformats.org/officeDocument/2006/relationships" type="trapezoid" r:blip="">
            <dgm:adjLst/>
          </dgm:shape>
          <dgm:presOf axis="self"/>
          <dgm:constrLst>
            <dgm:constr type="h" val="500"/>
            <dgm:constr type="w" val="1"/>
          </dgm:constrLst>
          <dgm:ruleLst/>
        </dgm:layoutNode>
        <dgm:layoutNode name="levelTx" styleLbl="revTx">
          <dgm:varLst>
            <dgm:chMax val="1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4A407B2-1C2A-43DC-A65E-A52872FA80D1}" type="datetimeFigureOut">
              <a:rPr lang="da-DK" smtClean="0"/>
              <a:pPr/>
              <a:t>15-04-2015</a:t>
            </a:fld>
            <a:endParaRPr lang="da-DK"/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5" name="Pladsholder til diasnumm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0443B30-BC28-40F6-A66E-220FC263391F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36211570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518C3F4-A074-4196-A767-42CE20A1999B}" type="datetimeFigureOut">
              <a:rPr lang="da-DK" smtClean="0"/>
              <a:pPr/>
              <a:t>15-04-2015</a:t>
            </a:fld>
            <a:endParaRPr lang="da-DK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2588" y="685800"/>
            <a:ext cx="60928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a-DK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29AE0D4-395B-4AE0-A91B-1AB58555538A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446559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1.xml"/><Relationship Id="rId3" Type="http://schemas.openxmlformats.org/officeDocument/2006/relationships/image" Target="../media/image2.jpeg"/><Relationship Id="rId7" Type="http://schemas.openxmlformats.org/officeDocument/2006/relationships/image" Target="../media/image6.png"/><Relationship Id="rId12" Type="http://schemas.microsoft.com/office/2007/relationships/diagramDrawing" Target="../diagrams/drawing1.xml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jpeg"/><Relationship Id="rId11" Type="http://schemas.openxmlformats.org/officeDocument/2006/relationships/diagramColors" Target="../diagrams/colors1.xml"/><Relationship Id="rId5" Type="http://schemas.openxmlformats.org/officeDocument/2006/relationships/image" Target="../media/image4.jpeg"/><Relationship Id="rId10" Type="http://schemas.openxmlformats.org/officeDocument/2006/relationships/diagramQuickStyle" Target="../diagrams/quickStyle1.xml"/><Relationship Id="rId4" Type="http://schemas.openxmlformats.org/officeDocument/2006/relationships/image" Target="../media/image3.jpeg"/><Relationship Id="rId9" Type="http://schemas.openxmlformats.org/officeDocument/2006/relationships/diagramLayout" Target="../diagrams/layout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yramide 5 step">
    <p:bg>
      <p:bgPr>
        <a:solidFill>
          <a:srgbClr val="F7E8D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kstboks 6"/>
          <p:cNvSpPr txBox="1"/>
          <p:nvPr userDrawn="1"/>
        </p:nvSpPr>
        <p:spPr>
          <a:xfrm>
            <a:off x="9377754" y="2237471"/>
            <a:ext cx="7327200" cy="699529"/>
          </a:xfrm>
          <a:prstGeom prst="rect">
            <a:avLst/>
          </a:prstGeom>
          <a:noFill/>
        </p:spPr>
        <p:txBody>
          <a:bodyPr wrap="square" lIns="122222" tIns="61110" rIns="122222" bIns="61110" rtlCol="0">
            <a:spAutoFit/>
          </a:bodyPr>
          <a:lstStyle/>
          <a:p>
            <a:r>
              <a:rPr lang="da-DK" sz="3700" dirty="0" smtClean="0">
                <a:solidFill>
                  <a:srgbClr val="9BBB59"/>
                </a:solidFill>
                <a:latin typeface="Aharoni" pitchFamily="2" charset="-79"/>
                <a:cs typeface="Aharoni" pitchFamily="2" charset="-79"/>
              </a:rPr>
              <a:t>behovspyramide</a:t>
            </a:r>
            <a:endParaRPr lang="da-DK" sz="3700" dirty="0">
              <a:solidFill>
                <a:srgbClr val="9BBB59"/>
              </a:solidFill>
              <a:latin typeface="Aharoni" pitchFamily="2" charset="-79"/>
              <a:cs typeface="Aharoni" pitchFamily="2" charset="-79"/>
            </a:endParaRPr>
          </a:p>
        </p:txBody>
      </p:sp>
      <p:pic>
        <p:nvPicPr>
          <p:cNvPr id="8" name="Picture 2" descr="http://www.catarina.dk/wp-content/uploads/2008/01/mad.jp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1900" y="6726605"/>
            <a:ext cx="2287922" cy="13031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4" descr="http://www.altomkost.dk/NR/rdonlyres/BE8F9097-3F51-445B-82A3-294FD10CDCA4/0/Citron_i_vandkanden.jpg"/>
          <p:cNvPicPr>
            <a:picLocks noChangeAspect="1" noChangeArrowheads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288" t="324" r="4769" b="38837"/>
          <a:stretch/>
        </p:blipFill>
        <p:spPr bwMode="auto">
          <a:xfrm>
            <a:off x="9519822" y="6726611"/>
            <a:ext cx="1797134" cy="13031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6" descr="http://bestrong.dk/wp-content/uploads/women_sleeping1-200x100.jpg"/>
          <p:cNvPicPr>
            <a:picLocks noChangeAspect="1" noChangeArrowheads="1"/>
          </p:cNvPicPr>
          <p:nvPr userDrawn="1"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686" r="12406"/>
          <a:stretch/>
        </p:blipFill>
        <p:spPr bwMode="auto">
          <a:xfrm>
            <a:off x="11316960" y="6726609"/>
            <a:ext cx="1938044" cy="1285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10" descr="http://www.mjk-h0.dk/evp_site/amagerbanenmodelfotos/5167111871model1Dragor1hus1Str.g.10127.7.2004_WEB.jpg"/>
          <p:cNvPicPr>
            <a:picLocks noChangeAspect="1" noChangeArrowheads="1"/>
          </p:cNvPicPr>
          <p:nvPr userDrawn="1"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963" r="11746"/>
          <a:stretch/>
        </p:blipFill>
        <p:spPr bwMode="auto">
          <a:xfrm>
            <a:off x="13214242" y="6726610"/>
            <a:ext cx="1570499" cy="12708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" name="Picture 12" descr="http://www.metrolic.com/wp-content/uploads/2010/08/sex.jpg"/>
          <p:cNvPicPr>
            <a:picLocks noChangeAspect="1" noChangeArrowheads="1"/>
          </p:cNvPicPr>
          <p:nvPr userDrawn="1"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899" t="7138" r="16332" b="46183"/>
          <a:stretch/>
        </p:blipFill>
        <p:spPr bwMode="auto">
          <a:xfrm>
            <a:off x="14784745" y="6693763"/>
            <a:ext cx="1491362" cy="13360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" name="Billede 18" descr="clipart.png"/>
          <p:cNvPicPr>
            <a:picLocks noChangeAspect="1"/>
          </p:cNvPicPr>
          <p:nvPr userDrawn="1"/>
        </p:nvPicPr>
        <p:blipFill>
          <a:blip r:embed="rId7" cstate="print"/>
          <a:stretch>
            <a:fillRect/>
          </a:stretch>
        </p:blipFill>
        <p:spPr>
          <a:xfrm>
            <a:off x="5567715" y="1000583"/>
            <a:ext cx="1664185" cy="1981261"/>
          </a:xfrm>
          <a:prstGeom prst="rect">
            <a:avLst/>
          </a:prstGeom>
        </p:spPr>
      </p:pic>
      <p:sp>
        <p:nvSpPr>
          <p:cNvPr id="20" name="Tekstboks 19"/>
          <p:cNvSpPr txBox="1"/>
          <p:nvPr userDrawn="1"/>
        </p:nvSpPr>
        <p:spPr>
          <a:xfrm>
            <a:off x="9328522" y="1293264"/>
            <a:ext cx="5840262" cy="1111017"/>
          </a:xfrm>
          <a:prstGeom prst="rect">
            <a:avLst/>
          </a:prstGeom>
          <a:noFill/>
          <a:ln>
            <a:noFill/>
          </a:ln>
        </p:spPr>
        <p:txBody>
          <a:bodyPr wrap="square" lIns="122222" tIns="61110" rIns="122222" bIns="61110" rtlCol="0">
            <a:spAutoFit/>
          </a:bodyPr>
          <a:lstStyle/>
          <a:p>
            <a:pPr lvl="0"/>
            <a:r>
              <a:rPr lang="da-DK" sz="6400" dirty="0" smtClean="0">
                <a:solidFill>
                  <a:schemeClr val="bg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itchFamily="2" charset="-79"/>
                <a:cs typeface="Aharoni" pitchFamily="2" charset="-79"/>
              </a:rPr>
              <a:t>MASLOW</a:t>
            </a:r>
            <a:endParaRPr lang="da-DK" sz="7200" dirty="0"/>
          </a:p>
        </p:txBody>
      </p:sp>
      <p:sp>
        <p:nvSpPr>
          <p:cNvPr id="22" name="Pladsholder til diagram 21"/>
          <p:cNvSpPr>
            <a:spLocks noGrp="1"/>
          </p:cNvSpPr>
          <p:nvPr>
            <p:ph type="chart" sz="quarter" idx="10"/>
          </p:nvPr>
        </p:nvSpPr>
        <p:spPr>
          <a:xfrm>
            <a:off x="10048214" y="3420467"/>
            <a:ext cx="4608689" cy="2652221"/>
          </a:xfrm>
        </p:spPr>
        <p:txBody>
          <a:bodyPr/>
          <a:lstStyle/>
          <a:p>
            <a:endParaRPr lang="da-DK"/>
          </a:p>
        </p:txBody>
      </p:sp>
      <p:graphicFrame>
        <p:nvGraphicFramePr>
          <p:cNvPr id="25" name="Diagram 24"/>
          <p:cNvGraphicFramePr/>
          <p:nvPr userDrawn="1"/>
        </p:nvGraphicFramePr>
        <p:xfrm>
          <a:off x="-3605433" y="1231044"/>
          <a:ext cx="10837333" cy="728491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</p:spTree>
    <p:extLst>
      <p:ext uri="{BB962C8B-B14F-4D97-AF65-F5344CB8AC3E}">
        <p14:creationId xmlns:p14="http://schemas.microsoft.com/office/powerpoint/2010/main" val="42869687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5" grpId="0">
        <p:bldAsOne/>
      </p:bldGraphic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68AF5-5AE7-40D8-9EF2-BA5EE939C69E}" type="datetimeFigureOut">
              <a:rPr lang="da-DK" smtClean="0"/>
              <a:pPr/>
              <a:t>15-04-2015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650B7-67A5-4A6E-944B-DBFCFD6D046C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2021880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/>
          <p:cNvSpPr>
            <a:spLocks noGrp="1"/>
          </p:cNvSpPr>
          <p:nvPr>
            <p:ph type="title" orient="vert"/>
          </p:nvPr>
        </p:nvSpPr>
        <p:spPr>
          <a:xfrm>
            <a:off x="11785600" y="304855"/>
            <a:ext cx="3657600" cy="6503529"/>
          </a:xfrm>
        </p:spPr>
        <p:txBody>
          <a:bodyPr vert="eaVert"/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>
          <a:xfrm>
            <a:off x="812803" y="304855"/>
            <a:ext cx="10701866" cy="6503529"/>
          </a:xfrm>
        </p:spPr>
        <p:txBody>
          <a:bodyPr vert="eaVert"/>
          <a:lstStyle/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68AF5-5AE7-40D8-9EF2-BA5EE939C69E}" type="datetimeFigureOut">
              <a:rPr lang="da-DK" smtClean="0"/>
              <a:pPr/>
              <a:t>15-04-2015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650B7-67A5-4A6E-944B-DBFCFD6D046C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2253363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 dirty="0" smtClean="0"/>
              <a:t>Klik for at redigere i master</a:t>
            </a:r>
          </a:p>
          <a:p>
            <a:pPr lvl="1"/>
            <a:r>
              <a:rPr lang="da-DK" dirty="0" smtClean="0"/>
              <a:t>Andet niveau</a:t>
            </a:r>
          </a:p>
          <a:p>
            <a:pPr lvl="2"/>
            <a:r>
              <a:rPr lang="da-DK" dirty="0" smtClean="0"/>
              <a:t>Tredje niveau</a:t>
            </a:r>
          </a:p>
          <a:p>
            <a:pPr lvl="3"/>
            <a:r>
              <a:rPr lang="da-DK" dirty="0" smtClean="0"/>
              <a:t>Fjerde niveau</a:t>
            </a:r>
          </a:p>
          <a:p>
            <a:pPr lvl="4"/>
            <a:r>
              <a:rPr lang="da-DK" dirty="0" smtClean="0"/>
              <a:t>Femte niveau</a:t>
            </a:r>
            <a:endParaRPr lang="da-DK" dirty="0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68AF5-5AE7-40D8-9EF2-BA5EE939C69E}" type="datetimeFigureOut">
              <a:rPr lang="da-DK" smtClean="0"/>
              <a:pPr/>
              <a:t>15-04-2015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650B7-67A5-4A6E-944B-DBFCFD6D046C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88706930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284113" y="5876896"/>
            <a:ext cx="13817600" cy="1816415"/>
          </a:xfrm>
        </p:spPr>
        <p:txBody>
          <a:bodyPr anchor="t"/>
          <a:lstStyle>
            <a:lvl1pPr algn="l">
              <a:defRPr sz="5300" b="1" cap="all"/>
            </a:lvl1pPr>
          </a:lstStyle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1284113" y="3876293"/>
            <a:ext cx="13817600" cy="2000597"/>
          </a:xfrm>
        </p:spPr>
        <p:txBody>
          <a:bodyPr anchor="b"/>
          <a:lstStyle>
            <a:lvl1pPr marL="0" indent="0">
              <a:buNone/>
              <a:defRPr sz="2700">
                <a:solidFill>
                  <a:schemeClr val="tx1">
                    <a:tint val="75000"/>
                  </a:schemeClr>
                </a:solidFill>
              </a:defRPr>
            </a:lvl1pPr>
            <a:lvl2pPr marL="611109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222217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3pPr>
            <a:lvl4pPr marL="1833326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4pPr>
            <a:lvl5pPr marL="2444435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5pPr>
            <a:lvl6pPr marL="3055544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6pPr>
            <a:lvl7pPr marL="3666652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7pPr>
            <a:lvl8pPr marL="4277761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8pPr>
            <a:lvl9pPr marL="4888870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68AF5-5AE7-40D8-9EF2-BA5EE939C69E}" type="datetimeFigureOut">
              <a:rPr lang="da-DK" smtClean="0"/>
              <a:pPr/>
              <a:t>15-04-2015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650B7-67A5-4A6E-944B-DBFCFD6D046C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6306171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indhold 2"/>
          <p:cNvSpPr>
            <a:spLocks noGrp="1"/>
          </p:cNvSpPr>
          <p:nvPr>
            <p:ph sz="half" idx="1"/>
          </p:nvPr>
        </p:nvSpPr>
        <p:spPr>
          <a:xfrm>
            <a:off x="812803" y="1778310"/>
            <a:ext cx="7179733" cy="5030073"/>
          </a:xfrm>
        </p:spPr>
        <p:txBody>
          <a:bodyPr/>
          <a:lstStyle>
            <a:lvl1pPr>
              <a:defRPr sz="3700"/>
            </a:lvl1pPr>
            <a:lvl2pPr>
              <a:defRPr sz="3200"/>
            </a:lvl2pPr>
            <a:lvl3pPr>
              <a:defRPr sz="270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8263470" y="1778310"/>
            <a:ext cx="7179733" cy="5030073"/>
          </a:xfrm>
        </p:spPr>
        <p:txBody>
          <a:bodyPr/>
          <a:lstStyle>
            <a:lvl1pPr>
              <a:defRPr sz="3700"/>
            </a:lvl1pPr>
            <a:lvl2pPr>
              <a:defRPr sz="3200"/>
            </a:lvl2pPr>
            <a:lvl3pPr>
              <a:defRPr sz="270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68AF5-5AE7-40D8-9EF2-BA5EE939C69E}" type="datetimeFigureOut">
              <a:rPr lang="da-DK" smtClean="0"/>
              <a:pPr/>
              <a:t>15-04-2015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650B7-67A5-4A6E-944B-DBFCFD6D046C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6634215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12802" y="366248"/>
            <a:ext cx="14630400" cy="1524265"/>
          </a:xfrm>
        </p:spPr>
        <p:txBody>
          <a:bodyPr/>
          <a:lstStyle>
            <a:lvl1pPr>
              <a:defRPr/>
            </a:lvl1pPr>
          </a:lstStyle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812801" y="2047177"/>
            <a:ext cx="7182556" cy="853164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11109" indent="0">
              <a:buNone/>
              <a:defRPr sz="2700" b="1"/>
            </a:lvl2pPr>
            <a:lvl3pPr marL="1222217" indent="0">
              <a:buNone/>
              <a:defRPr sz="2400" b="1"/>
            </a:lvl3pPr>
            <a:lvl4pPr marL="1833326" indent="0">
              <a:buNone/>
              <a:defRPr sz="2100" b="1"/>
            </a:lvl4pPr>
            <a:lvl5pPr marL="2444435" indent="0">
              <a:buNone/>
              <a:defRPr sz="2100" b="1"/>
            </a:lvl5pPr>
            <a:lvl6pPr marL="3055544" indent="0">
              <a:buNone/>
              <a:defRPr sz="2100" b="1"/>
            </a:lvl6pPr>
            <a:lvl7pPr marL="3666652" indent="0">
              <a:buNone/>
              <a:defRPr sz="2100" b="1"/>
            </a:lvl7pPr>
            <a:lvl8pPr marL="4277761" indent="0">
              <a:buNone/>
              <a:defRPr sz="2100" b="1"/>
            </a:lvl8pPr>
            <a:lvl9pPr marL="4888870" indent="0">
              <a:buNone/>
              <a:defRPr sz="2100" b="1"/>
            </a:lvl9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812801" y="2900339"/>
            <a:ext cx="7182556" cy="5269299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4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5" name="Pladsholder til tekst 4"/>
          <p:cNvSpPr>
            <a:spLocks noGrp="1"/>
          </p:cNvSpPr>
          <p:nvPr>
            <p:ph type="body" sz="quarter" idx="3"/>
          </p:nvPr>
        </p:nvSpPr>
        <p:spPr>
          <a:xfrm>
            <a:off x="8257824" y="2047177"/>
            <a:ext cx="7185378" cy="853164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11109" indent="0">
              <a:buNone/>
              <a:defRPr sz="2700" b="1"/>
            </a:lvl2pPr>
            <a:lvl3pPr marL="1222217" indent="0">
              <a:buNone/>
              <a:defRPr sz="2400" b="1"/>
            </a:lvl3pPr>
            <a:lvl4pPr marL="1833326" indent="0">
              <a:buNone/>
              <a:defRPr sz="2100" b="1"/>
            </a:lvl4pPr>
            <a:lvl5pPr marL="2444435" indent="0">
              <a:buNone/>
              <a:defRPr sz="2100" b="1"/>
            </a:lvl5pPr>
            <a:lvl6pPr marL="3055544" indent="0">
              <a:buNone/>
              <a:defRPr sz="2100" b="1"/>
            </a:lvl6pPr>
            <a:lvl7pPr marL="3666652" indent="0">
              <a:buNone/>
              <a:defRPr sz="2100" b="1"/>
            </a:lvl7pPr>
            <a:lvl8pPr marL="4277761" indent="0">
              <a:buNone/>
              <a:defRPr sz="2100" b="1"/>
            </a:lvl8pPr>
            <a:lvl9pPr marL="4888870" indent="0">
              <a:buNone/>
              <a:defRPr sz="2100" b="1"/>
            </a:lvl9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6" name="Pladsholder til indhold 5"/>
          <p:cNvSpPr>
            <a:spLocks noGrp="1"/>
          </p:cNvSpPr>
          <p:nvPr>
            <p:ph sz="quarter" idx="4"/>
          </p:nvPr>
        </p:nvSpPr>
        <p:spPr>
          <a:xfrm>
            <a:off x="8257824" y="2900339"/>
            <a:ext cx="7185378" cy="5269299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4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7" name="Pladsholder til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68AF5-5AE7-40D8-9EF2-BA5EE939C69E}" type="datetimeFigureOut">
              <a:rPr lang="da-DK" smtClean="0"/>
              <a:pPr/>
              <a:t>15-04-2015</a:t>
            </a:fld>
            <a:endParaRPr lang="da-DK"/>
          </a:p>
        </p:txBody>
      </p:sp>
      <p:sp>
        <p:nvSpPr>
          <p:cNvPr id="8" name="Pladsholder til sidefod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dias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650B7-67A5-4A6E-944B-DBFCFD6D046C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931837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68AF5-5AE7-40D8-9EF2-BA5EE939C69E}" type="datetimeFigureOut">
              <a:rPr lang="da-DK" smtClean="0"/>
              <a:pPr/>
              <a:t>15-04-2015</a:t>
            </a:fld>
            <a:endParaRPr lang="da-DK"/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dias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650B7-67A5-4A6E-944B-DBFCFD6D046C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9358209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bg>
      <p:bgPr>
        <a:solidFill>
          <a:srgbClr val="FBF2E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68AF5-5AE7-40D8-9EF2-BA5EE939C69E}" type="datetimeFigureOut">
              <a:rPr lang="da-DK" smtClean="0"/>
              <a:pPr/>
              <a:t>15-04-2015</a:t>
            </a:fld>
            <a:endParaRPr lang="da-DK"/>
          </a:p>
        </p:txBody>
      </p:sp>
      <p:sp>
        <p:nvSpPr>
          <p:cNvPr id="3" name="Pladsholder til sidefod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dias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650B7-67A5-4A6E-944B-DBFCFD6D046C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00101217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12806" y="364136"/>
            <a:ext cx="5348112" cy="1549669"/>
          </a:xfrm>
        </p:spPr>
        <p:txBody>
          <a:bodyPr anchor="b"/>
          <a:lstStyle>
            <a:lvl1pPr algn="l">
              <a:defRPr sz="2700" b="1"/>
            </a:lvl1pPr>
          </a:lstStyle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6355647" y="364132"/>
            <a:ext cx="9087554" cy="7805505"/>
          </a:xfrm>
        </p:spPr>
        <p:txBody>
          <a:bodyPr/>
          <a:lstStyle>
            <a:lvl1pPr>
              <a:defRPr sz="4300"/>
            </a:lvl1pPr>
            <a:lvl2pPr>
              <a:defRPr sz="3700"/>
            </a:lvl2pPr>
            <a:lvl3pPr>
              <a:defRPr sz="3200"/>
            </a:lvl3pPr>
            <a:lvl4pPr>
              <a:defRPr sz="2700"/>
            </a:lvl4pPr>
            <a:lvl5pPr>
              <a:defRPr sz="2700"/>
            </a:lvl5pPr>
            <a:lvl6pPr>
              <a:defRPr sz="2700"/>
            </a:lvl6pPr>
            <a:lvl7pPr>
              <a:defRPr sz="2700"/>
            </a:lvl7pPr>
            <a:lvl8pPr>
              <a:defRPr sz="2700"/>
            </a:lvl8pPr>
            <a:lvl9pPr>
              <a:defRPr sz="2700"/>
            </a:lvl9pPr>
          </a:lstStyle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812806" y="1913803"/>
            <a:ext cx="5348112" cy="6255836"/>
          </a:xfrm>
        </p:spPr>
        <p:txBody>
          <a:bodyPr/>
          <a:lstStyle>
            <a:lvl1pPr marL="0" indent="0">
              <a:buNone/>
              <a:defRPr sz="1900"/>
            </a:lvl1pPr>
            <a:lvl2pPr marL="611109" indent="0">
              <a:buNone/>
              <a:defRPr sz="1600"/>
            </a:lvl2pPr>
            <a:lvl3pPr marL="1222217" indent="0">
              <a:buNone/>
              <a:defRPr sz="1300"/>
            </a:lvl3pPr>
            <a:lvl4pPr marL="1833326" indent="0">
              <a:buNone/>
              <a:defRPr sz="1200"/>
            </a:lvl4pPr>
            <a:lvl5pPr marL="2444435" indent="0">
              <a:buNone/>
              <a:defRPr sz="1200"/>
            </a:lvl5pPr>
            <a:lvl6pPr marL="3055544" indent="0">
              <a:buNone/>
              <a:defRPr sz="1200"/>
            </a:lvl6pPr>
            <a:lvl7pPr marL="3666652" indent="0">
              <a:buNone/>
              <a:defRPr sz="1200"/>
            </a:lvl7pPr>
            <a:lvl8pPr marL="4277761" indent="0">
              <a:buNone/>
              <a:defRPr sz="1200"/>
            </a:lvl8pPr>
            <a:lvl9pPr marL="4888870" indent="0">
              <a:buNone/>
              <a:defRPr sz="1200"/>
            </a:lvl9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68AF5-5AE7-40D8-9EF2-BA5EE939C69E}" type="datetimeFigureOut">
              <a:rPr lang="da-DK" smtClean="0"/>
              <a:pPr/>
              <a:t>15-04-2015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650B7-67A5-4A6E-944B-DBFCFD6D046C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5503604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186292" y="6401913"/>
            <a:ext cx="9753600" cy="755782"/>
          </a:xfrm>
        </p:spPr>
        <p:txBody>
          <a:bodyPr anchor="b"/>
          <a:lstStyle>
            <a:lvl1pPr algn="l">
              <a:defRPr sz="2700" b="1"/>
            </a:lvl1pPr>
          </a:lstStyle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billede 2"/>
          <p:cNvSpPr>
            <a:spLocks noGrp="1"/>
          </p:cNvSpPr>
          <p:nvPr>
            <p:ph type="pic" idx="1"/>
          </p:nvPr>
        </p:nvSpPr>
        <p:spPr>
          <a:xfrm>
            <a:off x="3186292" y="817177"/>
            <a:ext cx="9753600" cy="5487353"/>
          </a:xfrm>
        </p:spPr>
        <p:txBody>
          <a:bodyPr/>
          <a:lstStyle>
            <a:lvl1pPr marL="0" indent="0">
              <a:buNone/>
              <a:defRPr sz="4300"/>
            </a:lvl1pPr>
            <a:lvl2pPr marL="611109" indent="0">
              <a:buNone/>
              <a:defRPr sz="3700"/>
            </a:lvl2pPr>
            <a:lvl3pPr marL="1222217" indent="0">
              <a:buNone/>
              <a:defRPr sz="3200"/>
            </a:lvl3pPr>
            <a:lvl4pPr marL="1833326" indent="0">
              <a:buNone/>
              <a:defRPr sz="2700"/>
            </a:lvl4pPr>
            <a:lvl5pPr marL="2444435" indent="0">
              <a:buNone/>
              <a:defRPr sz="2700"/>
            </a:lvl5pPr>
            <a:lvl6pPr marL="3055544" indent="0">
              <a:buNone/>
              <a:defRPr sz="2700"/>
            </a:lvl6pPr>
            <a:lvl7pPr marL="3666652" indent="0">
              <a:buNone/>
              <a:defRPr sz="2700"/>
            </a:lvl7pPr>
            <a:lvl8pPr marL="4277761" indent="0">
              <a:buNone/>
              <a:defRPr sz="2700"/>
            </a:lvl8pPr>
            <a:lvl9pPr marL="4888870" indent="0">
              <a:buNone/>
              <a:defRPr sz="2700"/>
            </a:lvl9pPr>
          </a:lstStyle>
          <a:p>
            <a:endParaRPr lang="da-DK"/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3186292" y="7157696"/>
            <a:ext cx="9753600" cy="1073334"/>
          </a:xfrm>
        </p:spPr>
        <p:txBody>
          <a:bodyPr/>
          <a:lstStyle>
            <a:lvl1pPr marL="0" indent="0">
              <a:buNone/>
              <a:defRPr sz="1900"/>
            </a:lvl1pPr>
            <a:lvl2pPr marL="611109" indent="0">
              <a:buNone/>
              <a:defRPr sz="1600"/>
            </a:lvl2pPr>
            <a:lvl3pPr marL="1222217" indent="0">
              <a:buNone/>
              <a:defRPr sz="1300"/>
            </a:lvl3pPr>
            <a:lvl4pPr marL="1833326" indent="0">
              <a:buNone/>
              <a:defRPr sz="1200"/>
            </a:lvl4pPr>
            <a:lvl5pPr marL="2444435" indent="0">
              <a:buNone/>
              <a:defRPr sz="1200"/>
            </a:lvl5pPr>
            <a:lvl6pPr marL="3055544" indent="0">
              <a:buNone/>
              <a:defRPr sz="1200"/>
            </a:lvl6pPr>
            <a:lvl7pPr marL="3666652" indent="0">
              <a:buNone/>
              <a:defRPr sz="1200"/>
            </a:lvl7pPr>
            <a:lvl8pPr marL="4277761" indent="0">
              <a:buNone/>
              <a:defRPr sz="1200"/>
            </a:lvl8pPr>
            <a:lvl9pPr marL="4888870" indent="0">
              <a:buNone/>
              <a:defRPr sz="1200"/>
            </a:lvl9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68AF5-5AE7-40D8-9EF2-BA5EE939C69E}" type="datetimeFigureOut">
              <a:rPr lang="da-DK" smtClean="0"/>
              <a:pPr/>
              <a:t>15-04-2015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650B7-67A5-4A6E-944B-DBFCFD6D046C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6253395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/>
          <p:cNvSpPr>
            <a:spLocks noGrp="1"/>
          </p:cNvSpPr>
          <p:nvPr>
            <p:ph type="title"/>
          </p:nvPr>
        </p:nvSpPr>
        <p:spPr>
          <a:xfrm>
            <a:off x="812802" y="366248"/>
            <a:ext cx="14630400" cy="1524265"/>
          </a:xfrm>
          <a:prstGeom prst="rect">
            <a:avLst/>
          </a:prstGeom>
        </p:spPr>
        <p:txBody>
          <a:bodyPr vert="horz" lIns="122222" tIns="61110" rIns="122222" bIns="61110" rtlCol="0" anchor="ctr">
            <a:normAutofit/>
          </a:bodyPr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812802" y="2133974"/>
            <a:ext cx="14630400" cy="6035665"/>
          </a:xfrm>
          <a:prstGeom prst="rect">
            <a:avLst/>
          </a:prstGeom>
        </p:spPr>
        <p:txBody>
          <a:bodyPr vert="horz" lIns="122222" tIns="61110" rIns="122222" bIns="61110" rtlCol="0">
            <a:normAutofit/>
          </a:bodyPr>
          <a:lstStyle/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2"/>
          </p:nvPr>
        </p:nvSpPr>
        <p:spPr>
          <a:xfrm>
            <a:off x="812802" y="8476612"/>
            <a:ext cx="3793067" cy="486919"/>
          </a:xfrm>
          <a:prstGeom prst="rect">
            <a:avLst/>
          </a:prstGeom>
        </p:spPr>
        <p:txBody>
          <a:bodyPr vert="horz" lIns="122222" tIns="61110" rIns="122222" bIns="61110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168AF5-5AE7-40D8-9EF2-BA5EE939C69E}" type="datetimeFigureOut">
              <a:rPr lang="da-DK" smtClean="0"/>
              <a:pPr/>
              <a:t>15-04-2015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3"/>
          </p:nvPr>
        </p:nvSpPr>
        <p:spPr>
          <a:xfrm>
            <a:off x="5554138" y="8476612"/>
            <a:ext cx="5147731" cy="486919"/>
          </a:xfrm>
          <a:prstGeom prst="rect">
            <a:avLst/>
          </a:prstGeom>
        </p:spPr>
        <p:txBody>
          <a:bodyPr vert="horz" lIns="122222" tIns="61110" rIns="122222" bIns="61110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4"/>
          </p:nvPr>
        </p:nvSpPr>
        <p:spPr>
          <a:xfrm>
            <a:off x="11650135" y="8476612"/>
            <a:ext cx="3793067" cy="486919"/>
          </a:xfrm>
          <a:prstGeom prst="rect">
            <a:avLst/>
          </a:prstGeom>
        </p:spPr>
        <p:txBody>
          <a:bodyPr vert="horz" lIns="122222" tIns="61110" rIns="122222" bIns="61110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A650B7-67A5-4A6E-944B-DBFCFD6D046C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2247240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1222217" rtl="0" eaLnBrk="1" latinLnBrk="0" hangingPunct="1">
        <a:spcBef>
          <a:spcPct val="0"/>
        </a:spcBef>
        <a:buNone/>
        <a:defRPr sz="5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8331" indent="-458331" algn="l" defTabSz="1222217" rtl="0" eaLnBrk="1" latinLnBrk="0" hangingPunct="1">
        <a:spcBef>
          <a:spcPct val="20000"/>
        </a:spcBef>
        <a:buFont typeface="Arial" pitchFamily="34" charset="0"/>
        <a:buChar char="•"/>
        <a:defRPr sz="4300" kern="1200">
          <a:solidFill>
            <a:schemeClr val="tx1"/>
          </a:solidFill>
          <a:latin typeface="+mn-lt"/>
          <a:ea typeface="+mn-ea"/>
          <a:cs typeface="+mn-cs"/>
        </a:defRPr>
      </a:lvl1pPr>
      <a:lvl2pPr marL="993051" indent="-381942" algn="l" defTabSz="1222217" rtl="0" eaLnBrk="1" latinLnBrk="0" hangingPunct="1">
        <a:spcBef>
          <a:spcPct val="20000"/>
        </a:spcBef>
        <a:buFont typeface="Arial" pitchFamily="34" charset="0"/>
        <a:buChar char="–"/>
        <a:defRPr sz="3700" kern="1200">
          <a:solidFill>
            <a:schemeClr val="tx1"/>
          </a:solidFill>
          <a:latin typeface="+mn-lt"/>
          <a:ea typeface="+mn-ea"/>
          <a:cs typeface="+mn-cs"/>
        </a:defRPr>
      </a:lvl2pPr>
      <a:lvl3pPr marL="1527772" indent="-305555" algn="l" defTabSz="1222217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138881" indent="-305555" algn="l" defTabSz="1222217" rtl="0" eaLnBrk="1" latinLnBrk="0" hangingPunct="1">
        <a:spcBef>
          <a:spcPct val="20000"/>
        </a:spcBef>
        <a:buFont typeface="Arial" pitchFamily="34" charset="0"/>
        <a:buChar char="–"/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2749990" indent="-305555" algn="l" defTabSz="1222217" rtl="0" eaLnBrk="1" latinLnBrk="0" hangingPunct="1">
        <a:spcBef>
          <a:spcPct val="20000"/>
        </a:spcBef>
        <a:buFont typeface="Arial" pitchFamily="34" charset="0"/>
        <a:buChar char="»"/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361099" indent="-305555" algn="l" defTabSz="1222217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3972207" indent="-305555" algn="l" defTabSz="1222217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4583316" indent="-305555" algn="l" defTabSz="1222217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194425" indent="-305555" algn="l" defTabSz="1222217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122221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11109" algn="l" defTabSz="122221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22217" algn="l" defTabSz="122221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33326" algn="l" defTabSz="122221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44435" algn="l" defTabSz="122221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55544" algn="l" defTabSz="122221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66652" algn="l" defTabSz="122221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77761" algn="l" defTabSz="122221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88870" algn="l" defTabSz="122221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BF2E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kstboks 9"/>
          <p:cNvSpPr txBox="1"/>
          <p:nvPr/>
        </p:nvSpPr>
        <p:spPr>
          <a:xfrm>
            <a:off x="1552664" y="3861644"/>
            <a:ext cx="9806331" cy="132344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/>
            <a:r>
              <a:rPr lang="da-DK" sz="8000" dirty="0" smtClean="0">
                <a:solidFill>
                  <a:srgbClr val="9BBB59"/>
                </a:solidFill>
                <a:latin typeface="Aharoni" pitchFamily="2" charset="-79"/>
                <a:cs typeface="Aharoni" pitchFamily="2" charset="-79"/>
              </a:rPr>
              <a:t>Ichak</a:t>
            </a:r>
            <a:endParaRPr lang="da-DK" sz="8000" dirty="0">
              <a:solidFill>
                <a:srgbClr val="9BBB59"/>
              </a:solidFill>
            </a:endParaRPr>
          </a:p>
        </p:txBody>
      </p:sp>
      <p:sp>
        <p:nvSpPr>
          <p:cNvPr id="11" name="Tekstboks 10"/>
          <p:cNvSpPr txBox="1"/>
          <p:nvPr/>
        </p:nvSpPr>
        <p:spPr>
          <a:xfrm>
            <a:off x="1552664" y="4944454"/>
            <a:ext cx="9806331" cy="132344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/>
            <a:r>
              <a:rPr lang="da-DK" sz="8000" dirty="0" smtClean="0">
                <a:solidFill>
                  <a:schemeClr val="bg1">
                    <a:lumMod val="50000"/>
                  </a:schemeClr>
                </a:solidFill>
                <a:latin typeface="Aharoni" pitchFamily="2" charset="-79"/>
                <a:cs typeface="Aharoni" pitchFamily="2" charset="-79"/>
              </a:rPr>
              <a:t>Adizes</a:t>
            </a:r>
            <a:endParaRPr lang="da-DK" sz="8000" dirty="0"/>
          </a:p>
        </p:txBody>
      </p:sp>
      <p:sp>
        <p:nvSpPr>
          <p:cNvPr id="12" name="Tekstboks 11"/>
          <p:cNvSpPr txBox="1"/>
          <p:nvPr/>
        </p:nvSpPr>
        <p:spPr>
          <a:xfrm>
            <a:off x="1552664" y="6267894"/>
            <a:ext cx="8270319" cy="107721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/>
            <a:r>
              <a:rPr lang="da-DK" sz="32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PhD og MBA i ledelse</a:t>
            </a:r>
          </a:p>
          <a:p>
            <a:pPr lvl="0"/>
            <a:r>
              <a:rPr lang="da-DK" sz="32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Født 1927 i Skopje, Makedonien</a:t>
            </a:r>
            <a:endParaRPr lang="da-DK" sz="3200" b="1" dirty="0"/>
          </a:p>
        </p:txBody>
      </p:sp>
    </p:spTree>
    <p:extLst>
      <p:ext uri="{BB962C8B-B14F-4D97-AF65-F5344CB8AC3E}">
        <p14:creationId xmlns:p14="http://schemas.microsoft.com/office/powerpoint/2010/main" val="3624054758"/>
      </p:ext>
    </p:extLst>
  </p:cSld>
  <p:clrMapOvr>
    <a:masterClrMapping/>
  </p:clrMapOvr>
  <p:transition advClick="0" advTm="22410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uppe 1"/>
          <p:cNvGrpSpPr/>
          <p:nvPr/>
        </p:nvGrpSpPr>
        <p:grpSpPr>
          <a:xfrm>
            <a:off x="429206" y="2317221"/>
            <a:ext cx="7526948" cy="4884641"/>
            <a:chOff x="321863" y="2485661"/>
            <a:chExt cx="5644476" cy="4884641"/>
          </a:xfrm>
        </p:grpSpPr>
        <p:sp>
          <p:nvSpPr>
            <p:cNvPr id="22" name="Rektangel 21"/>
            <p:cNvSpPr/>
            <p:nvPr/>
          </p:nvSpPr>
          <p:spPr>
            <a:xfrm>
              <a:off x="321863" y="2485661"/>
              <a:ext cx="2827912" cy="2443939"/>
            </a:xfrm>
            <a:prstGeom prst="rect">
              <a:avLst/>
            </a:prstGeom>
            <a:solidFill>
              <a:srgbClr val="D53627"/>
            </a:solidFill>
            <a:ln w="76200">
              <a:solidFill>
                <a:schemeClr val="bg1"/>
              </a:solidFill>
            </a:ln>
          </p:spPr>
          <p:style>
            <a:lnRef idx="3">
              <a:schemeClr val="lt1"/>
            </a:lnRef>
            <a:fillRef idx="1">
              <a:schemeClr val="accent6"/>
            </a:fillRef>
            <a:effectRef idx="1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400">
                <a:spcBef>
                  <a:spcPts val="0"/>
                </a:spcBef>
              </a:pPr>
              <a:r>
                <a:rPr lang="da-DK" sz="3600" b="1" dirty="0" smtClean="0">
                  <a:solidFill>
                    <a:schemeClr val="bg1"/>
                  </a:solidFill>
                </a:rPr>
                <a:t>Producent</a:t>
              </a:r>
              <a:endParaRPr lang="da-DK" sz="3600" b="1" dirty="0">
                <a:solidFill>
                  <a:schemeClr val="bg1"/>
                </a:solidFill>
              </a:endParaRPr>
            </a:p>
          </p:txBody>
        </p:sp>
        <p:sp>
          <p:nvSpPr>
            <p:cNvPr id="23" name="Rektangel 22"/>
            <p:cNvSpPr/>
            <p:nvPr/>
          </p:nvSpPr>
          <p:spPr>
            <a:xfrm>
              <a:off x="321863" y="4922772"/>
              <a:ext cx="2827912" cy="2443939"/>
            </a:xfrm>
            <a:prstGeom prst="rect">
              <a:avLst/>
            </a:prstGeom>
            <a:solidFill>
              <a:srgbClr val="F79421"/>
            </a:solidFill>
            <a:ln w="76200">
              <a:solidFill>
                <a:schemeClr val="bg1"/>
              </a:solidFill>
            </a:ln>
          </p:spPr>
          <p:style>
            <a:lnRef idx="3">
              <a:schemeClr val="lt1"/>
            </a:lnRef>
            <a:fillRef idx="1">
              <a:schemeClr val="accent6"/>
            </a:fillRef>
            <a:effectRef idx="1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400">
                <a:spcBef>
                  <a:spcPts val="0"/>
                </a:spcBef>
              </a:pPr>
              <a:r>
                <a:rPr lang="da-DK" sz="3600" b="1" dirty="0" smtClean="0">
                  <a:solidFill>
                    <a:schemeClr val="bg1"/>
                  </a:solidFill>
                </a:rPr>
                <a:t>Entreprenør</a:t>
              </a:r>
              <a:endParaRPr lang="da-DK" sz="3600" b="1" dirty="0">
                <a:solidFill>
                  <a:schemeClr val="bg1"/>
                </a:solidFill>
              </a:endParaRPr>
            </a:p>
          </p:txBody>
        </p:sp>
        <p:sp>
          <p:nvSpPr>
            <p:cNvPr id="24" name="Rektangel 23"/>
            <p:cNvSpPr/>
            <p:nvPr/>
          </p:nvSpPr>
          <p:spPr>
            <a:xfrm>
              <a:off x="3138427" y="2485661"/>
              <a:ext cx="2827912" cy="2443939"/>
            </a:xfrm>
            <a:prstGeom prst="rect">
              <a:avLst/>
            </a:prstGeom>
            <a:solidFill>
              <a:srgbClr val="ABBC06"/>
            </a:solidFill>
            <a:ln w="76200">
              <a:solidFill>
                <a:schemeClr val="bg1"/>
              </a:solidFill>
            </a:ln>
          </p:spPr>
          <p:style>
            <a:lnRef idx="3">
              <a:schemeClr val="lt1"/>
            </a:lnRef>
            <a:fillRef idx="1">
              <a:schemeClr val="accent6"/>
            </a:fillRef>
            <a:effectRef idx="1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400">
                <a:spcBef>
                  <a:spcPts val="0"/>
                </a:spcBef>
              </a:pPr>
              <a:r>
                <a:rPr lang="da-DK" sz="3600" b="1" dirty="0" smtClean="0">
                  <a:solidFill>
                    <a:schemeClr val="bg1"/>
                  </a:solidFill>
                </a:rPr>
                <a:t>Administrator</a:t>
              </a:r>
              <a:endParaRPr lang="da-DK" sz="3600" b="1" dirty="0">
                <a:solidFill>
                  <a:schemeClr val="bg1"/>
                </a:solidFill>
              </a:endParaRPr>
            </a:p>
          </p:txBody>
        </p:sp>
        <p:sp>
          <p:nvSpPr>
            <p:cNvPr id="25" name="Rektangel 24"/>
            <p:cNvSpPr/>
            <p:nvPr/>
          </p:nvSpPr>
          <p:spPr>
            <a:xfrm>
              <a:off x="3128941" y="4926363"/>
              <a:ext cx="2827912" cy="2443939"/>
            </a:xfrm>
            <a:prstGeom prst="rect">
              <a:avLst/>
            </a:prstGeom>
            <a:solidFill>
              <a:srgbClr val="3E7F9F"/>
            </a:solidFill>
            <a:ln w="76200">
              <a:solidFill>
                <a:schemeClr val="bg1"/>
              </a:solidFill>
            </a:ln>
          </p:spPr>
          <p:style>
            <a:lnRef idx="3">
              <a:schemeClr val="lt1"/>
            </a:lnRef>
            <a:fillRef idx="1">
              <a:schemeClr val="accent6"/>
            </a:fillRef>
            <a:effectRef idx="1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400">
                <a:spcBef>
                  <a:spcPts val="0"/>
                </a:spcBef>
              </a:pPr>
              <a:r>
                <a:rPr lang="da-DK" sz="3600" b="1" dirty="0" err="1" smtClean="0">
                  <a:solidFill>
                    <a:schemeClr val="bg1"/>
                  </a:solidFill>
                </a:rPr>
                <a:t>Integrator</a:t>
              </a:r>
              <a:endParaRPr lang="da-DK" sz="3600" b="1" dirty="0">
                <a:solidFill>
                  <a:schemeClr val="bg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624054758"/>
      </p:ext>
    </p:extLst>
  </p:cSld>
  <p:clrMapOvr>
    <a:masterClrMapping/>
  </p:clrMapOvr>
  <p:transition advClick="0" advTm="33760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/>
          <p:cNvSpPr/>
          <p:nvPr/>
        </p:nvSpPr>
        <p:spPr>
          <a:xfrm>
            <a:off x="-4763" y="2351088"/>
            <a:ext cx="16256001" cy="4432300"/>
          </a:xfrm>
          <a:prstGeom prst="rect">
            <a:avLst/>
          </a:prstGeom>
        </p:spPr>
        <p:txBody>
          <a:bodyPr lIns="122222" tIns="61110" rIns="122222" bIns="61110">
            <a:spAutoFit/>
          </a:bodyPr>
          <a:lstStyle/>
          <a:p>
            <a:pPr algn="ctr" defTabSz="1222217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a-DK" sz="4800" b="1" dirty="0">
                <a:solidFill>
                  <a:srgbClr val="452103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da-DK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Mere om </a:t>
            </a:r>
            <a:r>
              <a:rPr lang="da-DK" sz="4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emnet </a:t>
            </a:r>
            <a:r>
              <a:rPr lang="da-DK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på: </a:t>
            </a:r>
          </a:p>
          <a:p>
            <a:pPr algn="ctr" defTabSz="1222217" fontAlgn="auto">
              <a:spcBef>
                <a:spcPts val="0"/>
              </a:spcBef>
              <a:spcAft>
                <a:spcPts val="0"/>
              </a:spcAft>
              <a:defRPr/>
            </a:pPr>
            <a:endParaRPr lang="da-DK" sz="7200" dirty="0">
              <a:solidFill>
                <a:schemeClr val="tx1">
                  <a:lumMod val="85000"/>
                  <a:lumOff val="15000"/>
                </a:schemeClr>
              </a:solidFill>
              <a:latin typeface="Myriad Web Pro" pitchFamily="34" charset="0"/>
              <a:cs typeface="Aharoni" pitchFamily="2" charset="-79"/>
            </a:endParaRPr>
          </a:p>
          <a:p>
            <a:pPr algn="ctr" defTabSz="1222217" fontAlgn="auto">
              <a:spcBef>
                <a:spcPts val="0"/>
              </a:spcBef>
              <a:spcAft>
                <a:spcPts val="0"/>
              </a:spcAft>
              <a:defRPr/>
            </a:pPr>
            <a:endParaRPr lang="da-DK" sz="4800" b="1" dirty="0">
              <a:solidFill>
                <a:schemeClr val="tx1">
                  <a:lumMod val="85000"/>
                  <a:lumOff val="15000"/>
                </a:schemeClr>
              </a:solidFill>
              <a:latin typeface="Myriad Web Pro" pitchFamily="34" charset="0"/>
              <a:cs typeface="Aharoni" pitchFamily="2" charset="-79"/>
            </a:endParaRPr>
          </a:p>
          <a:p>
            <a:pPr algn="ctr" defTabSz="1222217" fontAlgn="auto">
              <a:spcBef>
                <a:spcPts val="0"/>
              </a:spcBef>
              <a:spcAft>
                <a:spcPts val="0"/>
              </a:spcAft>
              <a:defRPr/>
            </a:pPr>
            <a:endParaRPr lang="da-DK" sz="4000" b="1" dirty="0">
              <a:solidFill>
                <a:schemeClr val="tx1">
                  <a:lumMod val="85000"/>
                  <a:lumOff val="15000"/>
                </a:schemeClr>
              </a:solidFill>
              <a:latin typeface="Myriad Web Pro" pitchFamily="34" charset="0"/>
              <a:cs typeface="Aharoni" pitchFamily="2" charset="-79"/>
            </a:endParaRPr>
          </a:p>
          <a:p>
            <a:pPr algn="ctr" defTabSz="1222217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a-DK" sz="4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Myriad Web Pro" pitchFamily="34" charset="0"/>
                <a:cs typeface="Aharoni" pitchFamily="2" charset="-79"/>
              </a:rPr>
              <a:t>www.</a:t>
            </a:r>
            <a:r>
              <a:rPr lang="da-DK" sz="7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Myriad Web Pro" pitchFamily="34" charset="0"/>
                <a:cs typeface="Aharoni" pitchFamily="2" charset="-79"/>
              </a:rPr>
              <a:t>ForklarMigLige</a:t>
            </a:r>
            <a:r>
              <a:rPr lang="da-DK" sz="4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Myriad Web Pro" pitchFamily="34" charset="0"/>
                <a:cs typeface="Aharoni" pitchFamily="2" charset="-79"/>
              </a:rPr>
              <a:t>.dk</a:t>
            </a:r>
          </a:p>
        </p:txBody>
      </p:sp>
      <p:pic>
        <p:nvPicPr>
          <p:cNvPr id="68610" name="Billede 1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60700" y="3417888"/>
            <a:ext cx="10058400" cy="2095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81684721"/>
      </p:ext>
    </p:extLst>
  </p:cSld>
  <p:clrMapOvr>
    <a:masterClrMapping/>
  </p:clrMapOvr>
  <p:transition advClick="0" advTm="6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2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PRESENTER" val="3b3cca69293fa6c9a928a63bf03947d66c8c8ad"/>
</p:tagLst>
</file>

<file path=ppt/theme/theme1.xml><?xml version="1.0" encoding="utf-8"?>
<a:theme xmlns:a="http://schemas.openxmlformats.org/drawingml/2006/main" name="Kontortema">
  <a:themeElements>
    <a:clrScheme name="Kont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ont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Kontortema">
  <a:themeElements>
    <a:clrScheme name="Kont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ont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5438</TotalTime>
  <Words>24</Words>
  <Application>Microsoft Office PowerPoint</Application>
  <PresentationFormat>Brugerdefineret</PresentationFormat>
  <Paragraphs>13</Paragraphs>
  <Slides>3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4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3</vt:i4>
      </vt:variant>
    </vt:vector>
  </HeadingPairs>
  <TitlesOfParts>
    <vt:vector size="8" baseType="lpstr">
      <vt:lpstr>Aharoni</vt:lpstr>
      <vt:lpstr>Arial</vt:lpstr>
      <vt:lpstr>Calibri</vt:lpstr>
      <vt:lpstr>Myriad Web Pro</vt:lpstr>
      <vt:lpstr>Kontortema</vt:lpstr>
      <vt:lpstr>PowerPoint-præsentation</vt:lpstr>
      <vt:lpstr>PowerPoint-præsentation</vt:lpstr>
      <vt:lpstr>PowerPoint-præsentation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PowerPoint-præsentation</dc:title>
  <dc:creator>MonsterCreative</dc:creator>
  <cp:lastModifiedBy>Kirsten Wissing</cp:lastModifiedBy>
  <cp:revision>150</cp:revision>
  <dcterms:created xsi:type="dcterms:W3CDTF">2012-01-17T11:58:12Z</dcterms:created>
  <dcterms:modified xsi:type="dcterms:W3CDTF">2015-04-15T12:14:38Z</dcterms:modified>
</cp:coreProperties>
</file>