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284" r:id="rId3"/>
    <p:sldId id="292" r:id="rId4"/>
    <p:sldId id="308" r:id="rId5"/>
  </p:sldIdLst>
  <p:sldSz cx="16256000" cy="9145588"/>
  <p:notesSz cx="6858000" cy="9144000"/>
  <p:custDataLst>
    <p:tags r:id="rId8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1E"/>
    <a:srgbClr val="ABBC06"/>
    <a:srgbClr val="D53215"/>
    <a:srgbClr val="3C7E9E"/>
    <a:srgbClr val="FFBB11"/>
    <a:srgbClr val="DA6300"/>
    <a:srgbClr val="E28100"/>
    <a:srgbClr val="D99F37"/>
    <a:srgbClr val="45210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82012" autoAdjust="0"/>
  </p:normalViewPr>
  <p:slideViewPr>
    <p:cSldViewPr snapToGrid="0">
      <p:cViewPr varScale="1">
        <p:scale>
          <a:sx n="41" d="100"/>
          <a:sy n="41" d="100"/>
        </p:scale>
        <p:origin x="1236" y="54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A7C07-23B3-4546-AC3D-84FBC53EC6F7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F590B-90AF-4689-A2C3-E128BC68EB5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243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baseline="0" dirty="0" smtClean="0"/>
              <a:t>.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590B-90AF-4689-A2C3-E128BC68EB58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8804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590B-90AF-4689-A2C3-E128BC68EB5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66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359" y="2841626"/>
            <a:ext cx="13817283" cy="1960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438718" y="5183188"/>
            <a:ext cx="11378565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2613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61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985" y="5876925"/>
            <a:ext cx="13817281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985" y="3876675"/>
            <a:ext cx="13817281" cy="20002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10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906" y="2133601"/>
            <a:ext cx="7212423" cy="6035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28555" y="2133601"/>
            <a:ext cx="7214539" cy="6035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5985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906" y="2047875"/>
            <a:ext cx="7182786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906" y="2900363"/>
            <a:ext cx="7182786" cy="5268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8193" y="2047875"/>
            <a:ext cx="7184902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8193" y="2900363"/>
            <a:ext cx="7184902" cy="5268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2153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5844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939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907" y="363539"/>
            <a:ext cx="5347396" cy="1550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060" y="363539"/>
            <a:ext cx="9088034" cy="78057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907" y="1914525"/>
            <a:ext cx="5347396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18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5999" y="6402388"/>
            <a:ext cx="975487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5999" y="817563"/>
            <a:ext cx="975487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5999" y="7158038"/>
            <a:ext cx="975487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9016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4298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7135" y="366713"/>
            <a:ext cx="3655960" cy="7802562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906" y="366713"/>
            <a:ext cx="10771002" cy="7802562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39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907" y="366713"/>
            <a:ext cx="14630188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907" y="2133601"/>
            <a:ext cx="14630188" cy="603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906" y="8477251"/>
            <a:ext cx="379356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6F2D8-7139-42FC-8E17-980D3D6AC91B}" type="datetimeFigureOut">
              <a:rPr lang="da-DK" smtClean="0"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857" y="8477251"/>
            <a:ext cx="5146287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49534" y="8477251"/>
            <a:ext cx="379356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304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e 7"/>
          <p:cNvGrpSpPr/>
          <p:nvPr/>
        </p:nvGrpSpPr>
        <p:grpSpPr>
          <a:xfrm>
            <a:off x="2321238" y="4111328"/>
            <a:ext cx="9822301" cy="3766321"/>
            <a:chOff x="756039" y="5096574"/>
            <a:chExt cx="9822301" cy="3766321"/>
          </a:xfrm>
        </p:grpSpPr>
        <p:sp>
          <p:nvSpPr>
            <p:cNvPr id="9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2554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Philip</a:t>
              </a:r>
              <a:endParaRPr lang="da-DK" sz="8000" dirty="0">
                <a:solidFill>
                  <a:srgbClr val="9BBB59"/>
                </a:solidFill>
              </a:endParaRPr>
            </a:p>
            <a:p>
              <a:r>
                <a:rPr lang="da-DK" sz="8000" dirty="0" smtClean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.</a:t>
              </a:r>
              <a:endParaRPr lang="da-DK" sz="80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13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 err="1">
                  <a:solidFill>
                    <a:schemeClr val="bg1">
                      <a:lumMod val="50000"/>
                    </a:schemeClr>
                  </a:solidFill>
                  <a:latin typeface="Aharoni" pitchFamily="2" charset="-79"/>
                  <a:cs typeface="Aharoni" pitchFamily="2" charset="-79"/>
                </a:rPr>
                <a:t>Kotler</a:t>
              </a:r>
              <a:endParaRPr lang="da-DK" sz="8000" dirty="0"/>
            </a:p>
          </p:txBody>
        </p:sp>
        <p:sp>
          <p:nvSpPr>
            <p:cNvPr id="14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Amerikansk marketing ekspert</a:t>
              </a:r>
              <a:b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</a:br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Født 27. maj 1931 – Chicago</a:t>
              </a:r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/>
              </a:r>
              <a:b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</a:br>
              <a:endParaRPr lang="da-DK" sz="3200" b="1" dirty="0">
                <a:latin typeface="Calibri" pitchFamily="34" charset="0"/>
              </a:endParaRPr>
            </a:p>
          </p:txBody>
        </p:sp>
      </p:grp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064749" y="1685628"/>
            <a:ext cx="134460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ts val="600"/>
              </a:spcBef>
            </a:pPr>
            <a:r>
              <a:rPr lang="da-DK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Kotlers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Kommunikationsmodel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710346" y="6764283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945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e 22"/>
          <p:cNvGrpSpPr/>
          <p:nvPr/>
        </p:nvGrpSpPr>
        <p:grpSpPr>
          <a:xfrm>
            <a:off x="332830" y="1588626"/>
            <a:ext cx="8464081" cy="5975481"/>
            <a:chOff x="332830" y="1588626"/>
            <a:chExt cx="8464081" cy="5975481"/>
          </a:xfrm>
        </p:grpSpPr>
        <p:sp>
          <p:nvSpPr>
            <p:cNvPr id="24" name="Nedadgående pil 23"/>
            <p:cNvSpPr/>
            <p:nvPr/>
          </p:nvSpPr>
          <p:spPr>
            <a:xfrm rot="19946247">
              <a:off x="2653626" y="2721392"/>
              <a:ext cx="563456" cy="2078144"/>
            </a:xfrm>
            <a:prstGeom prst="downArrow">
              <a:avLst>
                <a:gd name="adj1" fmla="val 50000"/>
                <a:gd name="adj2" fmla="val 8010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8" name="Kombinationstegning 27"/>
            <p:cNvSpPr/>
            <p:nvPr/>
          </p:nvSpPr>
          <p:spPr>
            <a:xfrm>
              <a:off x="5978289" y="1588626"/>
              <a:ext cx="2818622" cy="1063486"/>
            </a:xfrm>
            <a:custGeom>
              <a:avLst/>
              <a:gdLst>
                <a:gd name="connsiteX0" fmla="*/ 0 w 2246976"/>
                <a:gd name="connsiteY0" fmla="*/ 190206 h 1141211"/>
                <a:gd name="connsiteX1" fmla="*/ 190206 w 2246976"/>
                <a:gd name="connsiteY1" fmla="*/ 0 h 1141211"/>
                <a:gd name="connsiteX2" fmla="*/ 2056770 w 2246976"/>
                <a:gd name="connsiteY2" fmla="*/ 0 h 1141211"/>
                <a:gd name="connsiteX3" fmla="*/ 2246976 w 2246976"/>
                <a:gd name="connsiteY3" fmla="*/ 190206 h 1141211"/>
                <a:gd name="connsiteX4" fmla="*/ 2246976 w 2246976"/>
                <a:gd name="connsiteY4" fmla="*/ 951005 h 1141211"/>
                <a:gd name="connsiteX5" fmla="*/ 2056770 w 2246976"/>
                <a:gd name="connsiteY5" fmla="*/ 1141211 h 1141211"/>
                <a:gd name="connsiteX6" fmla="*/ 190206 w 2246976"/>
                <a:gd name="connsiteY6" fmla="*/ 1141211 h 1141211"/>
                <a:gd name="connsiteX7" fmla="*/ 0 w 2246976"/>
                <a:gd name="connsiteY7" fmla="*/ 951005 h 1141211"/>
                <a:gd name="connsiteX8" fmla="*/ 0 w 2246976"/>
                <a:gd name="connsiteY8" fmla="*/ 190206 h 114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6976" h="1141211">
                  <a:moveTo>
                    <a:pt x="0" y="190206"/>
                  </a:moveTo>
                  <a:cubicBezTo>
                    <a:pt x="0" y="85158"/>
                    <a:pt x="85158" y="0"/>
                    <a:pt x="190206" y="0"/>
                  </a:cubicBezTo>
                  <a:lnTo>
                    <a:pt x="2056770" y="0"/>
                  </a:lnTo>
                  <a:cubicBezTo>
                    <a:pt x="2161818" y="0"/>
                    <a:pt x="2246976" y="85158"/>
                    <a:pt x="2246976" y="190206"/>
                  </a:cubicBezTo>
                  <a:lnTo>
                    <a:pt x="2246976" y="951005"/>
                  </a:lnTo>
                  <a:cubicBezTo>
                    <a:pt x="2246976" y="1056053"/>
                    <a:pt x="2161818" y="1141211"/>
                    <a:pt x="2056770" y="1141211"/>
                  </a:cubicBezTo>
                  <a:lnTo>
                    <a:pt x="190206" y="1141211"/>
                  </a:lnTo>
                  <a:cubicBezTo>
                    <a:pt x="85158" y="1141211"/>
                    <a:pt x="0" y="1056053"/>
                    <a:pt x="0" y="951005"/>
                  </a:cubicBezTo>
                  <a:lnTo>
                    <a:pt x="0" y="190206"/>
                  </a:lnTo>
                  <a:close/>
                </a:path>
              </a:pathLst>
            </a:custGeom>
            <a:solidFill>
              <a:srgbClr val="ABBC06"/>
            </a:solidFill>
            <a:ln w="762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77629" tIns="177629" rIns="177629" bIns="177629" numCol="1" spcCol="1270" anchor="ctr" anchorCtr="0">
              <a:noAutofit/>
            </a:bodyPr>
            <a:lstStyle/>
            <a:p>
              <a:pPr lvl="0" algn="ctr" defTabSz="1422400">
                <a:spcBef>
                  <a:spcPct val="0"/>
                </a:spcBef>
                <a:spcAft>
                  <a:spcPct val="35000"/>
                </a:spcAft>
              </a:pPr>
              <a:r>
                <a:rPr lang="da-DK" sz="4000" b="1" kern="1200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Modtager</a:t>
              </a:r>
              <a:endParaRPr lang="da-DK" sz="4000" b="1" kern="1200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30" name="Kombinationstegning 29"/>
            <p:cNvSpPr/>
            <p:nvPr/>
          </p:nvSpPr>
          <p:spPr>
            <a:xfrm>
              <a:off x="332830" y="1646169"/>
              <a:ext cx="2602523" cy="1005942"/>
            </a:xfrm>
            <a:custGeom>
              <a:avLst/>
              <a:gdLst>
                <a:gd name="connsiteX0" fmla="*/ 0 w 2452296"/>
                <a:gd name="connsiteY0" fmla="*/ 181931 h 1091565"/>
                <a:gd name="connsiteX1" fmla="*/ 181931 w 2452296"/>
                <a:gd name="connsiteY1" fmla="*/ 0 h 1091565"/>
                <a:gd name="connsiteX2" fmla="*/ 2270365 w 2452296"/>
                <a:gd name="connsiteY2" fmla="*/ 0 h 1091565"/>
                <a:gd name="connsiteX3" fmla="*/ 2452296 w 2452296"/>
                <a:gd name="connsiteY3" fmla="*/ 181931 h 1091565"/>
                <a:gd name="connsiteX4" fmla="*/ 2452296 w 2452296"/>
                <a:gd name="connsiteY4" fmla="*/ 909634 h 1091565"/>
                <a:gd name="connsiteX5" fmla="*/ 2270365 w 2452296"/>
                <a:gd name="connsiteY5" fmla="*/ 1091565 h 1091565"/>
                <a:gd name="connsiteX6" fmla="*/ 181931 w 2452296"/>
                <a:gd name="connsiteY6" fmla="*/ 1091565 h 1091565"/>
                <a:gd name="connsiteX7" fmla="*/ 0 w 2452296"/>
                <a:gd name="connsiteY7" fmla="*/ 909634 h 1091565"/>
                <a:gd name="connsiteX8" fmla="*/ 0 w 2452296"/>
                <a:gd name="connsiteY8" fmla="*/ 181931 h 1091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2296" h="1091565">
                  <a:moveTo>
                    <a:pt x="0" y="181931"/>
                  </a:moveTo>
                  <a:cubicBezTo>
                    <a:pt x="0" y="81453"/>
                    <a:pt x="81453" y="0"/>
                    <a:pt x="181931" y="0"/>
                  </a:cubicBezTo>
                  <a:lnTo>
                    <a:pt x="2270365" y="0"/>
                  </a:lnTo>
                  <a:cubicBezTo>
                    <a:pt x="2370843" y="0"/>
                    <a:pt x="2452296" y="81453"/>
                    <a:pt x="2452296" y="181931"/>
                  </a:cubicBezTo>
                  <a:lnTo>
                    <a:pt x="2452296" y="909634"/>
                  </a:lnTo>
                  <a:cubicBezTo>
                    <a:pt x="2452296" y="1010112"/>
                    <a:pt x="2370843" y="1091565"/>
                    <a:pt x="2270365" y="1091565"/>
                  </a:cubicBezTo>
                  <a:lnTo>
                    <a:pt x="181931" y="1091565"/>
                  </a:lnTo>
                  <a:cubicBezTo>
                    <a:pt x="81453" y="1091565"/>
                    <a:pt x="0" y="1010112"/>
                    <a:pt x="0" y="909634"/>
                  </a:cubicBezTo>
                  <a:lnTo>
                    <a:pt x="0" y="181931"/>
                  </a:lnTo>
                  <a:close/>
                </a:path>
              </a:pathLst>
            </a:custGeom>
            <a:solidFill>
              <a:srgbClr val="D53215"/>
            </a:solidFill>
            <a:ln w="76200"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75206" tIns="175206" rIns="175206" bIns="175206" numCol="1" spcCol="1270" anchor="ctr" anchorCtr="0">
              <a:noAutofit/>
            </a:bodyPr>
            <a:lstStyle/>
            <a:p>
              <a:pPr lvl="0" algn="ctr" defTabSz="1422400">
                <a:spcBef>
                  <a:spcPct val="0"/>
                </a:spcBef>
                <a:spcAft>
                  <a:spcPct val="35000"/>
                </a:spcAft>
              </a:pPr>
              <a:r>
                <a:rPr lang="da-DK" sz="4000" b="1" kern="1200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Afsender</a:t>
              </a:r>
              <a:endParaRPr lang="da-DK" sz="4000" b="1" kern="1200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32" name="Afrundet rektangel 31"/>
            <p:cNvSpPr/>
            <p:nvPr/>
          </p:nvSpPr>
          <p:spPr>
            <a:xfrm>
              <a:off x="1317495" y="3373050"/>
              <a:ext cx="2522194" cy="647888"/>
            </a:xfrm>
            <a:prstGeom prst="roundRect">
              <a:avLst/>
            </a:prstGeom>
            <a:solidFill>
              <a:srgbClr val="F7931E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Indkodning</a:t>
              </a:r>
            </a:p>
          </p:txBody>
        </p:sp>
        <p:sp>
          <p:nvSpPr>
            <p:cNvPr id="33" name="Afrundet rektangel 32"/>
            <p:cNvSpPr/>
            <p:nvPr/>
          </p:nvSpPr>
          <p:spPr>
            <a:xfrm>
              <a:off x="2219854" y="4761657"/>
              <a:ext cx="4671058" cy="924263"/>
            </a:xfrm>
            <a:prstGeom prst="roundRect">
              <a:avLst/>
            </a:prstGeom>
            <a:solidFill>
              <a:srgbClr val="3C7E9E"/>
            </a:solidFill>
            <a:ln w="76200"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1244600">
                <a:spcBef>
                  <a:spcPct val="0"/>
                </a:spcBef>
                <a:spcAft>
                  <a:spcPts val="3000"/>
                </a:spcAft>
              </a:pPr>
              <a:r>
                <a:rPr lang="da-DK" sz="4000" b="1" dirty="0" smtClean="0">
                  <a:solidFill>
                    <a:schemeClr val="bg1"/>
                  </a:solidFill>
                  <a:latin typeface="+mj-lt"/>
                  <a:cs typeface="Aharoni" pitchFamily="2" charset="-79"/>
                </a:rPr>
                <a:t>Budskab via Medie</a:t>
              </a:r>
              <a:endParaRPr lang="da-DK" sz="4000" b="1" dirty="0">
                <a:solidFill>
                  <a:schemeClr val="bg1"/>
                </a:solidFill>
                <a:latin typeface="+mj-lt"/>
                <a:cs typeface="Aharoni" pitchFamily="2" charset="-79"/>
              </a:endParaRPr>
            </a:p>
          </p:txBody>
        </p:sp>
        <p:sp>
          <p:nvSpPr>
            <p:cNvPr id="36" name="Nedadgående pil 35"/>
            <p:cNvSpPr/>
            <p:nvPr/>
          </p:nvSpPr>
          <p:spPr>
            <a:xfrm rot="12600000">
              <a:off x="5627727" y="2616911"/>
              <a:ext cx="563456" cy="2078144"/>
            </a:xfrm>
            <a:prstGeom prst="downArrow">
              <a:avLst>
                <a:gd name="adj1" fmla="val 50000"/>
                <a:gd name="adj2" fmla="val 8010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7" name="Afrundet rektangel 36"/>
            <p:cNvSpPr/>
            <p:nvPr/>
          </p:nvSpPr>
          <p:spPr>
            <a:xfrm>
              <a:off x="4842350" y="3392450"/>
              <a:ext cx="2522194" cy="647888"/>
            </a:xfrm>
            <a:prstGeom prst="roundRect">
              <a:avLst/>
            </a:prstGeom>
            <a:solidFill>
              <a:srgbClr val="F7931E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Afkodning</a:t>
              </a:r>
              <a:endParaRPr lang="da-DK" sz="32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cxnSp>
          <p:nvCxnSpPr>
            <p:cNvPr id="38" name="Lige forbindelse 37"/>
            <p:cNvCxnSpPr/>
            <p:nvPr/>
          </p:nvCxnSpPr>
          <p:spPr>
            <a:xfrm>
              <a:off x="8246232" y="2859592"/>
              <a:ext cx="0" cy="440084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9" name="Lige pilforbindelse 38"/>
            <p:cNvCxnSpPr/>
            <p:nvPr/>
          </p:nvCxnSpPr>
          <p:spPr>
            <a:xfrm flipH="1">
              <a:off x="897775" y="7260438"/>
              <a:ext cx="7348457" cy="0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  <a:tailEnd type="non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0" name="Lige pilforbindelse 39"/>
            <p:cNvCxnSpPr/>
            <p:nvPr/>
          </p:nvCxnSpPr>
          <p:spPr>
            <a:xfrm flipV="1">
              <a:off x="767549" y="2859592"/>
              <a:ext cx="0" cy="4400847"/>
            </a:xfrm>
            <a:prstGeom prst="straightConnector1">
              <a:avLst/>
            </a:prstGeom>
            <a:ln w="38100">
              <a:solidFill>
                <a:schemeClr val="bg1">
                  <a:lumMod val="65000"/>
                </a:schemeClr>
              </a:solidFill>
              <a:prstDash val="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41" name="Sky 40"/>
            <p:cNvSpPr/>
            <p:nvPr/>
          </p:nvSpPr>
          <p:spPr>
            <a:xfrm>
              <a:off x="3653004" y="5985176"/>
              <a:ext cx="1534120" cy="748145"/>
            </a:xfrm>
            <a:prstGeom prst="clou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600" b="1" dirty="0" smtClean="0"/>
                <a:t>Støj</a:t>
              </a:r>
              <a:endParaRPr lang="da-DK" sz="3600" b="1" dirty="0"/>
            </a:p>
          </p:txBody>
        </p:sp>
        <p:sp>
          <p:nvSpPr>
            <p:cNvPr id="42" name="Afrundet rektangel 41"/>
            <p:cNvSpPr/>
            <p:nvPr/>
          </p:nvSpPr>
          <p:spPr>
            <a:xfrm>
              <a:off x="1308712" y="6896819"/>
              <a:ext cx="2522194" cy="64788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1422400">
                <a:spcBef>
                  <a:spcPct val="0"/>
                </a:spcBef>
                <a:spcAft>
                  <a:spcPct val="35000"/>
                </a:spcAft>
              </a:pPr>
              <a:r>
                <a:rPr lang="da-DK" sz="3200" b="1" dirty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Feedback</a:t>
              </a:r>
            </a:p>
          </p:txBody>
        </p:sp>
        <p:sp>
          <p:nvSpPr>
            <p:cNvPr id="44" name="Afrundet rektangel 43"/>
            <p:cNvSpPr/>
            <p:nvPr/>
          </p:nvSpPr>
          <p:spPr>
            <a:xfrm>
              <a:off x="4833567" y="6916219"/>
              <a:ext cx="2522194" cy="64788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3200" b="1" dirty="0" err="1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Response</a:t>
              </a:r>
              <a:r>
                <a:rPr lang="da-DK" sz="3200" b="1" dirty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02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8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e8eb7c8752c3041cd1b54b879905d256318464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7132</TotalTime>
  <Words>28</Words>
  <Application>Microsoft Office PowerPoint</Application>
  <PresentationFormat>Brugerdefineret</PresentationFormat>
  <Paragraphs>21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Myriad Web Pro</vt:lpstr>
      <vt:lpstr>Kontortema</vt:lpstr>
      <vt:lpstr>Brugerdefineret design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289</cp:revision>
  <dcterms:created xsi:type="dcterms:W3CDTF">2012-01-17T11:58:12Z</dcterms:created>
  <dcterms:modified xsi:type="dcterms:W3CDTF">2016-10-19T08:38:22Z</dcterms:modified>
</cp:coreProperties>
</file>