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63" r:id="rId4"/>
  </p:sldIdLst>
  <p:sldSz cx="16343313" cy="9018588"/>
  <p:notesSz cx="6858000" cy="9144000"/>
  <p:custDataLst>
    <p:tags r:id="rId6"/>
  </p:custDataLst>
  <p:defaultTextStyle>
    <a:defPPr>
      <a:defRPr lang="da-DK"/>
    </a:defPPr>
    <a:lvl1pPr marL="0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4616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9233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73849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98465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23081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47698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72314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96930" algn="l" defTabSz="724616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1" userDrawn="1">
          <p15:clr>
            <a:srgbClr val="A4A3A4"/>
          </p15:clr>
        </p15:guide>
        <p15:guide id="2" pos="5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F9F"/>
    <a:srgbClr val="D53627"/>
    <a:srgbClr val="F79421"/>
    <a:srgbClr val="ABB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416" autoAdjust="0"/>
  </p:normalViewPr>
  <p:slideViewPr>
    <p:cSldViewPr snapToGrid="0" snapToObjects="1">
      <p:cViewPr>
        <p:scale>
          <a:sx n="40" d="100"/>
          <a:sy n="40" d="100"/>
        </p:scale>
        <p:origin x="552" y="108"/>
      </p:cViewPr>
      <p:guideLst>
        <p:guide orient="horz" pos="2841"/>
        <p:guide pos="5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16536-A9A1-A340-8CB4-774F1164B9AE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22263" y="685800"/>
            <a:ext cx="6213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56114-ABB9-7047-80F6-B90EAB6A0C3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481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616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9233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3849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8465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3081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7698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2314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6930" algn="l" defTabSz="72461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22263" y="685800"/>
            <a:ext cx="6213475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6114-ABB9-7047-80F6-B90EAB6A0C34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505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22263" y="685800"/>
            <a:ext cx="6213475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6114-ABB9-7047-80F6-B90EAB6A0C34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3445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25749" y="2801608"/>
            <a:ext cx="13891816" cy="1933151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451497" y="5110533"/>
            <a:ext cx="11440319" cy="23047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4960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713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848902" y="361162"/>
            <a:ext cx="3677245" cy="7695027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7166" y="361162"/>
            <a:ext cx="10759348" cy="7695027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994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5587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1009" y="5795278"/>
            <a:ext cx="13891816" cy="179119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91009" y="3822463"/>
            <a:ext cx="13891816" cy="197281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76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7165" y="2104338"/>
            <a:ext cx="7218297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07851" y="2104338"/>
            <a:ext cx="7218297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577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7166" y="2018745"/>
            <a:ext cx="7221135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7166" y="2860061"/>
            <a:ext cx="7221135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302177" y="2018745"/>
            <a:ext cx="7223971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302177" y="2860061"/>
            <a:ext cx="7223971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49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040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904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7167" y="359073"/>
            <a:ext cx="5376837" cy="1528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89781" y="359074"/>
            <a:ext cx="9136366" cy="76971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7167" y="1887224"/>
            <a:ext cx="5376837" cy="61689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746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3404" y="6313011"/>
            <a:ext cx="9805988" cy="745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203404" y="805827"/>
            <a:ext cx="9805988" cy="5411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203404" y="7058298"/>
            <a:ext cx="9805988" cy="1058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412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7166" y="361162"/>
            <a:ext cx="14708982" cy="1503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7166" y="2104338"/>
            <a:ext cx="14708982" cy="5951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7166" y="8358896"/>
            <a:ext cx="3813440" cy="480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D8D0A-BF26-3E47-BA9B-63990BF07E6B}" type="datetimeFigureOut">
              <a:rPr lang="da-DK" smtClean="0"/>
              <a:pPr/>
              <a:t>18-01-2017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83966" y="8358896"/>
            <a:ext cx="5175382" cy="480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712708" y="8358896"/>
            <a:ext cx="3813440" cy="480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20179-FCA8-6941-832D-51DC933F69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913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boks 9"/>
          <p:cNvSpPr txBox="1"/>
          <p:nvPr/>
        </p:nvSpPr>
        <p:spPr>
          <a:xfrm>
            <a:off x="1119947" y="3752929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b="1" dirty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David A.</a:t>
            </a:r>
            <a:endParaRPr lang="da-DK" sz="8000" b="1" dirty="0">
              <a:solidFill>
                <a:srgbClr val="9BBB59"/>
              </a:solidFill>
            </a:endParaRPr>
          </a:p>
        </p:txBody>
      </p:sp>
      <p:sp>
        <p:nvSpPr>
          <p:cNvPr id="6" name="Tekstboks 10"/>
          <p:cNvSpPr txBox="1"/>
          <p:nvPr/>
        </p:nvSpPr>
        <p:spPr>
          <a:xfrm>
            <a:off x="1199459" y="4952830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8000" b="1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Kolb</a:t>
            </a:r>
            <a:endParaRPr lang="da-DK" sz="8000" b="1" dirty="0">
              <a:latin typeface="Calibri" pitchFamily="34" charset="0"/>
            </a:endParaRPr>
          </a:p>
        </p:txBody>
      </p:sp>
      <p:sp>
        <p:nvSpPr>
          <p:cNvPr id="7" name="Tekstboks 11"/>
          <p:cNvSpPr txBox="1"/>
          <p:nvPr/>
        </p:nvSpPr>
        <p:spPr>
          <a:xfrm>
            <a:off x="1199459" y="6118617"/>
            <a:ext cx="827031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Amerikansk </a:t>
            </a:r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forsker i læringsmetoder</a:t>
            </a:r>
          </a:p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Født i USA 1939</a:t>
            </a:r>
            <a:endParaRPr lang="da-DK" sz="3200" b="1" dirty="0">
              <a:latin typeface="Calibri" pitchFamily="34" charset="0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275531" y="6546158"/>
            <a:ext cx="8194247" cy="2135226"/>
          </a:xfrm>
          <a:prstGeom prst="rect">
            <a:avLst/>
          </a:prstGeom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19947" y="1578805"/>
            <a:ext cx="11021661" cy="217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7598" tIns="28799" rIns="57598" bIns="28799">
            <a:spAutoFit/>
          </a:bodyPr>
          <a:lstStyle/>
          <a:p>
            <a:pPr defTabSz="575981">
              <a:spcBef>
                <a:spcPct val="50000"/>
              </a:spcBef>
            </a:pPr>
            <a:r>
              <a:rPr lang="da-DK" sz="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Erfaringsbaseret Læring –</a:t>
            </a:r>
          </a:p>
          <a:p>
            <a:pPr defTabSz="575981">
              <a:spcBef>
                <a:spcPct val="50000"/>
              </a:spcBef>
            </a:pPr>
            <a:r>
              <a:rPr lang="da-DK" sz="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Kolbs læringscirkel</a:t>
            </a:r>
          </a:p>
        </p:txBody>
      </p:sp>
      <p:sp>
        <p:nvSpPr>
          <p:cNvPr id="10" name="Rektangel 6"/>
          <p:cNvSpPr/>
          <p:nvPr/>
        </p:nvSpPr>
        <p:spPr>
          <a:xfrm>
            <a:off x="505019" y="5585358"/>
            <a:ext cx="16030260" cy="3096026"/>
          </a:xfrm>
          <a:prstGeom prst="rect">
            <a:avLst/>
          </a:prstGeom>
        </p:spPr>
        <p:txBody>
          <a:bodyPr wrap="square" lIns="120525" tIns="60261" rIns="120525" bIns="60261">
            <a:spAutoFit/>
          </a:bodyPr>
          <a:lstStyle/>
          <a:p>
            <a:pPr algn="ctr"/>
            <a:endParaRPr lang="da-DK" sz="71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733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3944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55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  <a:endParaRPr lang="da-DK" sz="355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4559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a-DK" sz="2800" b="1" dirty="0"/>
              <a:t>Kolbs læringscirkel</a:t>
            </a:r>
            <a:endParaRPr lang="da-DK" sz="2800" b="1" dirty="0"/>
          </a:p>
        </p:txBody>
      </p:sp>
      <p:grpSp>
        <p:nvGrpSpPr>
          <p:cNvPr id="44" name="Gruppe 43"/>
          <p:cNvGrpSpPr/>
          <p:nvPr/>
        </p:nvGrpSpPr>
        <p:grpSpPr>
          <a:xfrm>
            <a:off x="2686729" y="1568722"/>
            <a:ext cx="6806287" cy="5571029"/>
            <a:chOff x="1639581" y="1097013"/>
            <a:chExt cx="5850291" cy="4960827"/>
          </a:xfrm>
        </p:grpSpPr>
        <p:grpSp>
          <p:nvGrpSpPr>
            <p:cNvPr id="42" name="Gruppe 41"/>
            <p:cNvGrpSpPr/>
            <p:nvPr/>
          </p:nvGrpSpPr>
          <p:grpSpPr>
            <a:xfrm>
              <a:off x="2753046" y="1097013"/>
              <a:ext cx="3911615" cy="1351031"/>
              <a:chOff x="2782589" y="1097013"/>
              <a:chExt cx="3911615" cy="1351031"/>
            </a:xfrm>
          </p:grpSpPr>
          <p:sp>
            <p:nvSpPr>
              <p:cNvPr id="32" name="Bøjet pil 31"/>
              <p:cNvSpPr/>
              <p:nvPr/>
            </p:nvSpPr>
            <p:spPr>
              <a:xfrm rot="2511170">
                <a:off x="5289814" y="1436488"/>
                <a:ext cx="1404390" cy="1011556"/>
              </a:xfrm>
              <a:prstGeom prst="bentArrow">
                <a:avLst>
                  <a:gd name="adj1" fmla="val 25000"/>
                  <a:gd name="adj2" fmla="val 39451"/>
                  <a:gd name="adj3" fmla="val 27513"/>
                  <a:gd name="adj4" fmla="val 4375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Kløftet højrepil 30"/>
              <p:cNvSpPr/>
              <p:nvPr/>
            </p:nvSpPr>
            <p:spPr>
              <a:xfrm rot="19359236">
                <a:off x="2782589" y="1265138"/>
                <a:ext cx="1296538" cy="854276"/>
              </a:xfrm>
              <a:prstGeom prst="notched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/>
              </a:p>
            </p:txBody>
          </p:sp>
          <p:sp>
            <p:nvSpPr>
              <p:cNvPr id="17" name="Rektangel 16"/>
              <p:cNvSpPr/>
              <p:nvPr/>
            </p:nvSpPr>
            <p:spPr>
              <a:xfrm>
                <a:off x="3222000" y="1097013"/>
                <a:ext cx="2520000" cy="1260000"/>
              </a:xfrm>
              <a:prstGeom prst="rect">
                <a:avLst/>
              </a:prstGeom>
              <a:solidFill>
                <a:srgbClr val="ABBD38"/>
              </a:solidFill>
              <a:ln w="76200">
                <a:solidFill>
                  <a:schemeClr val="bg1">
                    <a:lumMod val="95000"/>
                  </a:schemeClr>
                </a:solidFill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r>
                  <a:rPr lang="da-DK" sz="2400" b="1" dirty="0">
                    <a:solidFill>
                      <a:schemeClr val="bg1"/>
                    </a:solidFill>
                  </a:rPr>
                  <a:t>Erfaring</a:t>
                </a:r>
                <a:endParaRPr lang="da-DK" sz="24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1" name="Gruppe 40"/>
            <p:cNvGrpSpPr/>
            <p:nvPr/>
          </p:nvGrpSpPr>
          <p:grpSpPr>
            <a:xfrm>
              <a:off x="4969872" y="2369573"/>
              <a:ext cx="2520000" cy="2710857"/>
              <a:chOff x="5070231" y="2410909"/>
              <a:chExt cx="2520000" cy="2710857"/>
            </a:xfrm>
          </p:grpSpPr>
          <p:sp>
            <p:nvSpPr>
              <p:cNvPr id="33" name="Bøjet pil 32"/>
              <p:cNvSpPr/>
              <p:nvPr/>
            </p:nvSpPr>
            <p:spPr>
              <a:xfrm rot="7859954">
                <a:off x="6018266" y="3913793"/>
                <a:ext cx="1404390" cy="1011556"/>
              </a:xfrm>
              <a:prstGeom prst="bentArrow">
                <a:avLst>
                  <a:gd name="adj1" fmla="val 25000"/>
                  <a:gd name="adj2" fmla="val 39451"/>
                  <a:gd name="adj3" fmla="val 27513"/>
                  <a:gd name="adj4" fmla="val 4375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Kløftet højrepil 29"/>
              <p:cNvSpPr/>
              <p:nvPr/>
            </p:nvSpPr>
            <p:spPr>
              <a:xfrm rot="3824434">
                <a:off x="6333831" y="2665661"/>
                <a:ext cx="1296538" cy="787033"/>
              </a:xfrm>
              <a:prstGeom prst="notched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/>
              </a:p>
            </p:txBody>
          </p:sp>
          <p:sp>
            <p:nvSpPr>
              <p:cNvPr id="22" name="Rektangel 21"/>
              <p:cNvSpPr/>
              <p:nvPr/>
            </p:nvSpPr>
            <p:spPr>
              <a:xfrm>
                <a:off x="5070231" y="2908622"/>
                <a:ext cx="2520000" cy="1260000"/>
              </a:xfrm>
              <a:prstGeom prst="rect">
                <a:avLst/>
              </a:prstGeom>
              <a:solidFill>
                <a:srgbClr val="F79421"/>
              </a:solidFill>
              <a:ln w="76200">
                <a:solidFill>
                  <a:schemeClr val="bg1"/>
                </a:solidFill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r>
                  <a:rPr lang="da-DK" sz="2400" b="1" dirty="0">
                    <a:solidFill>
                      <a:schemeClr val="bg1"/>
                    </a:solidFill>
                  </a:rPr>
                  <a:t>Refleksioner og Eftertænksomhed</a:t>
                </a:r>
                <a:endParaRPr lang="da-DK" sz="24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9" name="Gruppe 38"/>
            <p:cNvGrpSpPr/>
            <p:nvPr/>
          </p:nvGrpSpPr>
          <p:grpSpPr>
            <a:xfrm>
              <a:off x="2443422" y="4325111"/>
              <a:ext cx="3684527" cy="1732729"/>
              <a:chOff x="2553394" y="4502457"/>
              <a:chExt cx="3684527" cy="1732729"/>
            </a:xfrm>
          </p:grpSpPr>
          <p:sp>
            <p:nvSpPr>
              <p:cNvPr id="34" name="Bøjet pil 33"/>
              <p:cNvSpPr/>
              <p:nvPr/>
            </p:nvSpPr>
            <p:spPr>
              <a:xfrm rot="13892235">
                <a:off x="2356977" y="4698874"/>
                <a:ext cx="1404390" cy="1011556"/>
              </a:xfrm>
              <a:prstGeom prst="bentArrow">
                <a:avLst>
                  <a:gd name="adj1" fmla="val 25000"/>
                  <a:gd name="adj2" fmla="val 39451"/>
                  <a:gd name="adj3" fmla="val 27513"/>
                  <a:gd name="adj4" fmla="val 4375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Kløftet højrepil 28"/>
              <p:cNvSpPr/>
              <p:nvPr/>
            </p:nvSpPr>
            <p:spPr>
              <a:xfrm rot="9595872">
                <a:off x="4941383" y="5076360"/>
                <a:ext cx="1296538" cy="854276"/>
              </a:xfrm>
              <a:prstGeom prst="notched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a-DK"/>
              </a:p>
            </p:txBody>
          </p:sp>
          <p:sp>
            <p:nvSpPr>
              <p:cNvPr id="23" name="Rektangel 22"/>
              <p:cNvSpPr/>
              <p:nvPr/>
            </p:nvSpPr>
            <p:spPr>
              <a:xfrm>
                <a:off x="3213426" y="4975186"/>
                <a:ext cx="2520000" cy="1260000"/>
              </a:xfrm>
              <a:prstGeom prst="rect">
                <a:avLst/>
              </a:prstGeom>
              <a:solidFill>
                <a:srgbClr val="D53627"/>
              </a:solidFill>
              <a:ln w="76200">
                <a:solidFill>
                  <a:schemeClr val="bg1">
                    <a:lumMod val="95000"/>
                  </a:schemeClr>
                </a:solidFill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r>
                  <a:rPr lang="da-DK" sz="2400" b="1" dirty="0">
                    <a:solidFill>
                      <a:schemeClr val="bg1"/>
                    </a:solidFill>
                  </a:rPr>
                  <a:t>Begrebsdannelse</a:t>
                </a:r>
                <a:endParaRPr lang="da-DK" sz="24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5" name="Bøjet pil 34"/>
            <p:cNvSpPr/>
            <p:nvPr/>
          </p:nvSpPr>
          <p:spPr>
            <a:xfrm rot="18717964">
              <a:off x="1779839" y="2271969"/>
              <a:ext cx="1404390" cy="1011556"/>
            </a:xfrm>
            <a:prstGeom prst="bentArrow">
              <a:avLst>
                <a:gd name="adj1" fmla="val 25000"/>
                <a:gd name="adj2" fmla="val 39451"/>
                <a:gd name="adj3" fmla="val 27513"/>
                <a:gd name="adj4" fmla="val 4375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a-DK">
                <a:solidFill>
                  <a:schemeClr val="tx1"/>
                </a:solidFill>
              </a:endParaRPr>
            </a:p>
          </p:txBody>
        </p:sp>
        <p:sp>
          <p:nvSpPr>
            <p:cNvPr id="28" name="Kløftet højrepil 27"/>
            <p:cNvSpPr/>
            <p:nvPr/>
          </p:nvSpPr>
          <p:spPr>
            <a:xfrm rot="15080142">
              <a:off x="1515414" y="3380219"/>
              <a:ext cx="1296538" cy="806201"/>
            </a:xfrm>
            <a:prstGeom prst="notched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a-DK"/>
            </a:p>
          </p:txBody>
        </p:sp>
        <p:sp>
          <p:nvSpPr>
            <p:cNvPr id="14" name="Rektangel 13"/>
            <p:cNvSpPr/>
            <p:nvPr/>
          </p:nvSpPr>
          <p:spPr>
            <a:xfrm>
              <a:off x="1639581" y="2867286"/>
              <a:ext cx="2520000" cy="1260000"/>
            </a:xfrm>
            <a:prstGeom prst="rect">
              <a:avLst/>
            </a:prstGeom>
            <a:solidFill>
              <a:srgbClr val="3E7F9F"/>
            </a:solidFill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r>
                <a:rPr lang="da-DK" sz="2400" b="1" dirty="0">
                  <a:solidFill>
                    <a:schemeClr val="bg1"/>
                  </a:solidFill>
                </a:rPr>
                <a:t>Aktiviteter og Eksperimenter</a:t>
              </a:r>
              <a:endParaRPr lang="da-DK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47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4723" y="3370426"/>
            <a:ext cx="9918724" cy="206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ktangel 3"/>
          <p:cNvSpPr/>
          <p:nvPr/>
        </p:nvSpPr>
        <p:spPr>
          <a:xfrm>
            <a:off x="151060" y="2318247"/>
            <a:ext cx="16030260" cy="4006289"/>
          </a:xfrm>
          <a:prstGeom prst="rect">
            <a:avLst/>
          </a:prstGeom>
        </p:spPr>
        <p:txBody>
          <a:bodyPr wrap="square" lIns="120525" tIns="60261" rIns="120525" bIns="60261">
            <a:spAutoFit/>
          </a:bodyPr>
          <a:lstStyle/>
          <a:p>
            <a:pPr algn="ctr"/>
            <a:r>
              <a:rPr lang="da-DK" sz="4733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733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på:</a:t>
            </a:r>
            <a:endParaRPr lang="da-DK" sz="4733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da-DK" sz="71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733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3944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339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  <a:endParaRPr lang="da-DK" sz="4733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0064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3a0d3955d525069d913616cc48b8e15f65e88f4"/>
</p:tagLst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16855</TotalTime>
  <Words>35</Words>
  <Application>Microsoft Office PowerPoint</Application>
  <PresentationFormat>Brugerdefineret</PresentationFormat>
  <Paragraphs>22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Kolbs læringscirkel</vt:lpstr>
      <vt:lpstr>PowerPoint-præsentation</vt:lpstr>
    </vt:vector>
  </TitlesOfParts>
  <Company>Netau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Kirsten Wissing</dc:creator>
  <cp:lastModifiedBy>Kirsten Wissing</cp:lastModifiedBy>
  <cp:revision>83</cp:revision>
  <dcterms:created xsi:type="dcterms:W3CDTF">2012-05-04T11:50:43Z</dcterms:created>
  <dcterms:modified xsi:type="dcterms:W3CDTF">2017-01-19T09:26:19Z</dcterms:modified>
</cp:coreProperties>
</file>