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449" r:id="rId3"/>
    <p:sldId id="448" r:id="rId4"/>
  </p:sldIdLst>
  <p:sldSz cx="16256000" cy="9145588"/>
  <p:notesSz cx="6858000" cy="9144000"/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7">
          <p15:clr>
            <a:srgbClr val="A4A3A4"/>
          </p15:clr>
        </p15:guide>
        <p15:guide id="2" pos="25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7E9E"/>
    <a:srgbClr val="77933C"/>
    <a:srgbClr val="C00000"/>
    <a:srgbClr val="E28100"/>
    <a:srgbClr val="E98409"/>
    <a:srgbClr val="D53627"/>
    <a:srgbClr val="3E7F9F"/>
    <a:srgbClr val="F79421"/>
    <a:srgbClr val="FFBB11"/>
    <a:srgbClr val="D99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3627" autoAdjust="0"/>
  </p:normalViewPr>
  <p:slideViewPr>
    <p:cSldViewPr snapToGrid="0">
      <p:cViewPr varScale="1">
        <p:scale>
          <a:sx n="51" d="100"/>
          <a:sy n="51" d="100"/>
        </p:scale>
        <p:origin x="1147" y="58"/>
      </p:cViewPr>
      <p:guideLst>
        <p:guide orient="horz" pos="3137"/>
        <p:guide pos="25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>
            <a:solidFill>
              <a:schemeClr val="bg1"/>
            </a:solidFill>
          </a:endParaRPr>
        </a:p>
        <a:p>
          <a:r>
            <a:rPr lang="da-DK" sz="1600" dirty="0">
              <a:solidFill>
                <a:schemeClr val="bg1"/>
              </a:solidFill>
            </a:rPr>
            <a:t>Selv</a:t>
          </a:r>
        </a:p>
        <a:p>
          <a:r>
            <a:rPr lang="da-DK" sz="1600" dirty="0">
              <a:solidFill>
                <a:schemeClr val="bg1"/>
              </a:solidFill>
            </a:rPr>
            <a:t> realisering</a:t>
          </a: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>
              <a:solidFill>
                <a:schemeClr val="bg1"/>
              </a:solidFill>
            </a:rPr>
            <a:t>Ego</a:t>
          </a:r>
        </a:p>
        <a:p>
          <a:r>
            <a:rPr lang="da-DK" dirty="0">
              <a:solidFill>
                <a:schemeClr val="bg1"/>
              </a:solidFill>
            </a:rPr>
            <a:t> omdømme</a:t>
          </a: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/>
            <a:t>Social kontakt</a:t>
          </a:r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A4B90-3554-4F97-911C-2D3E87E4B19B}">
      <dsp:nvSpPr>
        <dsp:cNvPr id="0" name=""/>
        <dsp:cNvSpPr/>
      </dsp:nvSpPr>
      <dsp:spPr>
        <a:xfrm>
          <a:off x="3010522" y="0"/>
          <a:ext cx="2105896" cy="1887705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>
            <a:solidFill>
              <a:schemeClr val="bg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Selv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 realisering</a:t>
          </a:r>
        </a:p>
      </dsp:txBody>
      <dsp:txXfrm>
        <a:off x="3010522" y="0"/>
        <a:ext cx="2105896" cy="1887705"/>
      </dsp:txXfrm>
    </dsp:sp>
    <dsp:sp modelId="{7D12CF34-E3FE-4DAF-B59F-795734735EC7}">
      <dsp:nvSpPr>
        <dsp:cNvPr id="0" name=""/>
        <dsp:cNvSpPr/>
      </dsp:nvSpPr>
      <dsp:spPr>
        <a:xfrm>
          <a:off x="2308923" y="1887705"/>
          <a:ext cx="3509095" cy="1257813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>
              <a:solidFill>
                <a:schemeClr val="bg1"/>
              </a:solidFill>
            </a:rPr>
            <a:t>Ego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>
              <a:solidFill>
                <a:schemeClr val="bg1"/>
              </a:solidFill>
            </a:rPr>
            <a:t> omdømme</a:t>
          </a:r>
        </a:p>
      </dsp:txBody>
      <dsp:txXfrm>
        <a:off x="2923015" y="1887705"/>
        <a:ext cx="2280911" cy="1257813"/>
      </dsp:txXfrm>
    </dsp:sp>
    <dsp:sp modelId="{E56084B7-8EDE-47CC-B4BF-2D4740F226D6}">
      <dsp:nvSpPr>
        <dsp:cNvPr id="0" name=""/>
        <dsp:cNvSpPr/>
      </dsp:nvSpPr>
      <dsp:spPr>
        <a:xfrm>
          <a:off x="1497072" y="3145519"/>
          <a:ext cx="5132797" cy="1455470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Social kontakt</a:t>
          </a:r>
        </a:p>
      </dsp:txBody>
      <dsp:txXfrm>
        <a:off x="2395311" y="3145519"/>
        <a:ext cx="3336318" cy="1455470"/>
      </dsp:txXfrm>
    </dsp:sp>
    <dsp:sp modelId="{27CFF5F9-DE70-40B9-A771-F5F652E7CDD9}">
      <dsp:nvSpPr>
        <dsp:cNvPr id="0" name=""/>
        <dsp:cNvSpPr/>
      </dsp:nvSpPr>
      <dsp:spPr>
        <a:xfrm>
          <a:off x="670386" y="4600990"/>
          <a:ext cx="6786169" cy="1482067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500" kern="1200" dirty="0"/>
        </a:p>
      </dsp:txBody>
      <dsp:txXfrm>
        <a:off x="1857965" y="4600990"/>
        <a:ext cx="4411010" cy="1482067"/>
      </dsp:txXfrm>
    </dsp:sp>
    <dsp:sp modelId="{664DA94A-A691-4C88-A8A6-74AB1657E9B3}">
      <dsp:nvSpPr>
        <dsp:cNvPr id="0" name=""/>
        <dsp:cNvSpPr/>
      </dsp:nvSpPr>
      <dsp:spPr>
        <a:xfrm>
          <a:off x="0" y="6083057"/>
          <a:ext cx="8126941" cy="1201855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500" kern="1200" dirty="0"/>
        </a:p>
      </dsp:txBody>
      <dsp:txXfrm>
        <a:off x="1422214" y="6083057"/>
        <a:ext cx="5282512" cy="1201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89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771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893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18-02-2022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642920" y="902389"/>
            <a:ext cx="1190298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VRIO analysen</a:t>
            </a:r>
          </a:p>
        </p:txBody>
      </p:sp>
      <p:pic>
        <p:nvPicPr>
          <p:cNvPr id="16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5913635" y="6764283"/>
            <a:ext cx="12323942" cy="2408913"/>
          </a:xfrm>
          <a:prstGeom prst="rect">
            <a:avLst/>
          </a:prstGeom>
        </p:spPr>
      </p:pic>
      <p:sp>
        <p:nvSpPr>
          <p:cNvPr id="17" name="Rektangel 6"/>
          <p:cNvSpPr/>
          <p:nvPr/>
        </p:nvSpPr>
        <p:spPr>
          <a:xfrm>
            <a:off x="353400" y="593833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grpSp>
        <p:nvGrpSpPr>
          <p:cNvPr id="9" name="Gruppe 1">
            <a:extLst>
              <a:ext uri="{FF2B5EF4-FFF2-40B4-BE49-F238E27FC236}">
                <a16:creationId xmlns:a16="http://schemas.microsoft.com/office/drawing/2014/main" id="{FD26B372-6BD1-41D7-810A-14BD406DA89B}"/>
              </a:ext>
            </a:extLst>
          </p:cNvPr>
          <p:cNvGrpSpPr/>
          <p:nvPr/>
        </p:nvGrpSpPr>
        <p:grpSpPr>
          <a:xfrm>
            <a:off x="1642920" y="2939642"/>
            <a:ext cx="11321610" cy="3273879"/>
            <a:chOff x="756039" y="5096574"/>
            <a:chExt cx="11321610" cy="3273879"/>
          </a:xfrm>
        </p:grpSpPr>
        <p:sp>
          <p:nvSpPr>
            <p:cNvPr id="10" name="Tekstboks 9">
              <a:extLst>
                <a:ext uri="{FF2B5EF4-FFF2-40B4-BE49-F238E27FC236}">
                  <a16:creationId xmlns:a16="http://schemas.microsoft.com/office/drawing/2014/main" id="{F6A16A48-C039-445D-8E74-CA55E37808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Jay</a:t>
              </a:r>
            </a:p>
          </p:txBody>
        </p:sp>
        <p:sp>
          <p:nvSpPr>
            <p:cNvPr id="18" name="Tekstboks 10">
              <a:extLst>
                <a:ext uri="{FF2B5EF4-FFF2-40B4-BE49-F238E27FC236}">
                  <a16:creationId xmlns:a16="http://schemas.microsoft.com/office/drawing/2014/main" id="{6C8A2569-F3F6-4749-BA4A-34CA89DC1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7F7F7F"/>
                  </a:solidFill>
                  <a:latin typeface="Aharoni"/>
                  <a:cs typeface="Aharoni"/>
                </a:rPr>
                <a:t>Barney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9" name="Tekstboks 11">
              <a:extLst>
                <a:ext uri="{FF2B5EF4-FFF2-40B4-BE49-F238E27FC236}">
                  <a16:creationId xmlns:a16="http://schemas.microsoft.com/office/drawing/2014/main" id="{541C9D09-5E50-469E-9F44-339A6E4C0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1130498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Amerikansk professor i strategisk ledelse University of Utah</a:t>
              </a:r>
            </a:p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</a:rPr>
                <a:t>Født 8. oktober 1954</a:t>
              </a:r>
              <a:endParaRPr lang="da-DK" sz="32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Click="0" advTm="24019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BD6D88E5-2B2B-4055-BF52-2FEA13619CC7}"/>
              </a:ext>
            </a:extLst>
          </p:cNvPr>
          <p:cNvSpPr/>
          <p:nvPr/>
        </p:nvSpPr>
        <p:spPr>
          <a:xfrm>
            <a:off x="9747249" y="471439"/>
            <a:ext cx="6604288" cy="5278671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4600" b="1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VRIO analysen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Ressourcebaseret teori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Sammenhæng mellem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Interne karakteristika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Ydeevne</a:t>
            </a:r>
          </a:p>
          <a:p>
            <a:pPr marL="171450" indent="-171450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Komplementær model til Porters  </a:t>
            </a:r>
            <a:r>
              <a:rPr lang="da-DK" sz="3600" dirty="0" err="1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Five</a:t>
            </a: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 Forces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1E58417-3B4F-40F0-BCEF-C3122B111B15}"/>
              </a:ext>
            </a:extLst>
          </p:cNvPr>
          <p:cNvSpPr/>
          <p:nvPr/>
        </p:nvSpPr>
        <p:spPr>
          <a:xfrm>
            <a:off x="374073" y="1267692"/>
            <a:ext cx="1288473" cy="6878782"/>
          </a:xfrm>
          <a:prstGeom prst="rect">
            <a:avLst/>
          </a:prstGeom>
          <a:solidFill>
            <a:srgbClr val="E28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6600" dirty="0"/>
              <a:t>V</a:t>
            </a:r>
          </a:p>
          <a:p>
            <a:pPr algn="ctr"/>
            <a:r>
              <a:rPr lang="da-DK" sz="2100" dirty="0" err="1"/>
              <a:t>Valuable</a:t>
            </a:r>
            <a:endParaRPr lang="da-DK" sz="2100" dirty="0"/>
          </a:p>
          <a:p>
            <a:pPr algn="ctr"/>
            <a:r>
              <a:rPr lang="da-DK" sz="2000" dirty="0"/>
              <a:t>(</a:t>
            </a:r>
            <a:r>
              <a:rPr lang="da-DK" sz="2000" dirty="0" err="1"/>
              <a:t>Værdi-fuld</a:t>
            </a:r>
            <a:r>
              <a:rPr lang="da-DK" sz="2000" dirty="0"/>
              <a:t>)</a:t>
            </a:r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19BD4E27-6A0B-4C7A-9A0D-195E5EE8E7D9}"/>
              </a:ext>
            </a:extLst>
          </p:cNvPr>
          <p:cNvSpPr/>
          <p:nvPr/>
        </p:nvSpPr>
        <p:spPr>
          <a:xfrm>
            <a:off x="1939639" y="1295399"/>
            <a:ext cx="1288473" cy="68510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6600" dirty="0"/>
              <a:t>R</a:t>
            </a:r>
          </a:p>
          <a:p>
            <a:pPr algn="ctr"/>
            <a:r>
              <a:rPr lang="da-DK" sz="2100" dirty="0"/>
              <a:t>Rare</a:t>
            </a:r>
          </a:p>
          <a:p>
            <a:pPr algn="ctr"/>
            <a:r>
              <a:rPr lang="da-DK" sz="2000" dirty="0"/>
              <a:t>(Sjælden)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96D3CF59-D4D8-41BE-BA99-781B29B752D5}"/>
              </a:ext>
            </a:extLst>
          </p:cNvPr>
          <p:cNvSpPr/>
          <p:nvPr/>
        </p:nvSpPr>
        <p:spPr>
          <a:xfrm>
            <a:off x="3463637" y="1281545"/>
            <a:ext cx="1288473" cy="6864929"/>
          </a:xfrm>
          <a:prstGeom prst="rect">
            <a:avLst/>
          </a:prstGeom>
          <a:solidFill>
            <a:srgbClr val="779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6600" dirty="0"/>
              <a:t>I</a:t>
            </a:r>
          </a:p>
          <a:p>
            <a:pPr algn="ctr"/>
            <a:r>
              <a:rPr lang="da-DK" sz="2100" dirty="0" err="1"/>
              <a:t>Inimitable</a:t>
            </a:r>
            <a:endParaRPr lang="da-DK" sz="2100" dirty="0"/>
          </a:p>
          <a:p>
            <a:pPr algn="ctr"/>
            <a:r>
              <a:rPr lang="da-DK" sz="2000" dirty="0"/>
              <a:t>(Ikke</a:t>
            </a:r>
          </a:p>
          <a:p>
            <a:pPr algn="ctr"/>
            <a:r>
              <a:rPr lang="da-DK" sz="2000" dirty="0"/>
              <a:t>kopierbar</a:t>
            </a:r>
            <a:r>
              <a:rPr lang="da-DK" sz="2100" dirty="0"/>
              <a:t>)</a:t>
            </a:r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1A51B0D1-D908-42DD-A8F9-0D07CE4B9C49}"/>
              </a:ext>
            </a:extLst>
          </p:cNvPr>
          <p:cNvSpPr/>
          <p:nvPr/>
        </p:nvSpPr>
        <p:spPr>
          <a:xfrm>
            <a:off x="5008423" y="1309253"/>
            <a:ext cx="1288473" cy="6837222"/>
          </a:xfrm>
          <a:prstGeom prst="rect">
            <a:avLst/>
          </a:prstGeom>
          <a:solidFill>
            <a:srgbClr val="3C7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6600" dirty="0"/>
              <a:t>O</a:t>
            </a:r>
          </a:p>
          <a:p>
            <a:pPr algn="ctr"/>
            <a:r>
              <a:rPr lang="da-DK" sz="2100" dirty="0" err="1"/>
              <a:t>Organized</a:t>
            </a:r>
            <a:endParaRPr lang="da-DK" sz="2100" dirty="0"/>
          </a:p>
          <a:p>
            <a:pPr algn="ctr"/>
            <a:r>
              <a:rPr lang="da-DK" sz="2000" dirty="0"/>
              <a:t>(</a:t>
            </a:r>
            <a:r>
              <a:rPr lang="da-DK" sz="2000" dirty="0" err="1"/>
              <a:t>Organi-seret</a:t>
            </a:r>
            <a:r>
              <a:rPr lang="da-DK" sz="2000" dirty="0"/>
              <a:t>)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A704D7A-9189-464A-B5D8-0755AE297A0A}"/>
              </a:ext>
            </a:extLst>
          </p:cNvPr>
          <p:cNvSpPr/>
          <p:nvPr/>
        </p:nvSpPr>
        <p:spPr>
          <a:xfrm>
            <a:off x="145473" y="3422077"/>
            <a:ext cx="8671956" cy="561109"/>
          </a:xfrm>
          <a:prstGeom prst="rect">
            <a:avLst/>
          </a:prstGeom>
          <a:solidFill>
            <a:schemeClr val="tx1">
              <a:lumMod val="65000"/>
              <a:lumOff val="3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a-DK" sz="2000" dirty="0"/>
              <a:t>Vanskelig konkurrence-</a:t>
            </a:r>
          </a:p>
          <a:p>
            <a:pPr algn="r"/>
            <a:r>
              <a:rPr lang="da-DK" sz="2000" dirty="0" err="1"/>
              <a:t>mæssig</a:t>
            </a:r>
            <a:r>
              <a:rPr lang="da-DK" sz="2000" dirty="0"/>
              <a:t> situation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44240034-ECB6-40A2-B42A-E53113308E88}"/>
              </a:ext>
            </a:extLst>
          </p:cNvPr>
          <p:cNvSpPr/>
          <p:nvPr/>
        </p:nvSpPr>
        <p:spPr>
          <a:xfrm>
            <a:off x="141117" y="4358248"/>
            <a:ext cx="8671956" cy="561109"/>
          </a:xfrm>
          <a:prstGeom prst="rect">
            <a:avLst/>
          </a:prstGeom>
          <a:solidFill>
            <a:schemeClr val="tx1">
              <a:lumMod val="65000"/>
              <a:lumOff val="3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a-DK" sz="2000" dirty="0"/>
              <a:t>Ligeværdig med</a:t>
            </a:r>
          </a:p>
          <a:p>
            <a:pPr algn="r"/>
            <a:r>
              <a:rPr lang="da-DK" sz="2000" dirty="0"/>
              <a:t>mange konkurrenter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DA51B0B-78CA-4A24-B88E-013DE3B4C541}"/>
              </a:ext>
            </a:extLst>
          </p:cNvPr>
          <p:cNvSpPr/>
          <p:nvPr/>
        </p:nvSpPr>
        <p:spPr>
          <a:xfrm>
            <a:off x="149824" y="5268297"/>
            <a:ext cx="8671956" cy="561109"/>
          </a:xfrm>
          <a:prstGeom prst="rect">
            <a:avLst/>
          </a:prstGeom>
          <a:solidFill>
            <a:schemeClr val="tx1">
              <a:lumMod val="65000"/>
              <a:lumOff val="3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a-DK" sz="2000" dirty="0"/>
              <a:t>Midlertidig</a:t>
            </a:r>
          </a:p>
          <a:p>
            <a:pPr algn="r"/>
            <a:r>
              <a:rPr lang="da-DK" sz="2000" dirty="0"/>
              <a:t>konkurrencefordel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C1AE56BF-A7C5-4660-9054-2EDE1092DA5B}"/>
              </a:ext>
            </a:extLst>
          </p:cNvPr>
          <p:cNvSpPr/>
          <p:nvPr/>
        </p:nvSpPr>
        <p:spPr>
          <a:xfrm>
            <a:off x="158531" y="6191410"/>
            <a:ext cx="8671956" cy="561109"/>
          </a:xfrm>
          <a:prstGeom prst="rect">
            <a:avLst/>
          </a:prstGeom>
          <a:solidFill>
            <a:schemeClr val="tx1">
              <a:lumMod val="65000"/>
              <a:lumOff val="3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a-DK" sz="2000" dirty="0"/>
              <a:t>Uudnyttet</a:t>
            </a:r>
          </a:p>
          <a:p>
            <a:pPr algn="r"/>
            <a:r>
              <a:rPr lang="da-DK" sz="2000" dirty="0"/>
              <a:t>konkurrencefordel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B72CADE1-2347-4ED1-955A-6A55D0BD4F5E}"/>
              </a:ext>
            </a:extLst>
          </p:cNvPr>
          <p:cNvSpPr/>
          <p:nvPr/>
        </p:nvSpPr>
        <p:spPr>
          <a:xfrm>
            <a:off x="180301" y="7088394"/>
            <a:ext cx="8671956" cy="561109"/>
          </a:xfrm>
          <a:prstGeom prst="rect">
            <a:avLst/>
          </a:prstGeom>
          <a:solidFill>
            <a:schemeClr val="tx1">
              <a:lumMod val="65000"/>
              <a:lumOff val="3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a-DK" sz="2000" dirty="0"/>
              <a:t>Bæredygtig</a:t>
            </a:r>
          </a:p>
          <a:p>
            <a:pPr algn="r"/>
            <a:r>
              <a:rPr lang="da-DK" sz="2000" dirty="0"/>
              <a:t>konkurrencefordel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76281023-F8BC-4000-A481-098A4619C6F5}"/>
              </a:ext>
            </a:extLst>
          </p:cNvPr>
          <p:cNvSpPr txBox="1"/>
          <p:nvPr/>
        </p:nvSpPr>
        <p:spPr>
          <a:xfrm flipH="1">
            <a:off x="663569" y="3486259"/>
            <a:ext cx="900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NEJ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0213ED85-5A99-4556-A32D-33BF4F208E57}"/>
              </a:ext>
            </a:extLst>
          </p:cNvPr>
          <p:cNvSpPr txBox="1"/>
          <p:nvPr/>
        </p:nvSpPr>
        <p:spPr>
          <a:xfrm flipH="1">
            <a:off x="2252888" y="4461622"/>
            <a:ext cx="900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NEJ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C175C4E-5B8C-4956-81DE-8AE0CBA7B904}"/>
              </a:ext>
            </a:extLst>
          </p:cNvPr>
          <p:cNvSpPr txBox="1"/>
          <p:nvPr/>
        </p:nvSpPr>
        <p:spPr>
          <a:xfrm flipH="1">
            <a:off x="3842206" y="5332484"/>
            <a:ext cx="900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NEJ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4A3C8455-044D-4A84-A549-D4501CABF1B9}"/>
              </a:ext>
            </a:extLst>
          </p:cNvPr>
          <p:cNvSpPr txBox="1"/>
          <p:nvPr/>
        </p:nvSpPr>
        <p:spPr>
          <a:xfrm flipH="1">
            <a:off x="5392331" y="6255592"/>
            <a:ext cx="900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NEJ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3ACCC66B-4CDF-44FC-B928-FB2A03242D7B}"/>
              </a:ext>
            </a:extLst>
          </p:cNvPr>
          <p:cNvSpPr txBox="1"/>
          <p:nvPr/>
        </p:nvSpPr>
        <p:spPr>
          <a:xfrm flipH="1">
            <a:off x="789842" y="4448561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1A5972D3-C11E-4102-AA36-AA85034DF98C}"/>
              </a:ext>
            </a:extLst>
          </p:cNvPr>
          <p:cNvSpPr txBox="1"/>
          <p:nvPr/>
        </p:nvSpPr>
        <p:spPr>
          <a:xfrm flipH="1">
            <a:off x="772423" y="5306354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BA5DCECC-ADEA-4D82-A6A3-5C870EFA9DBA}"/>
              </a:ext>
            </a:extLst>
          </p:cNvPr>
          <p:cNvSpPr txBox="1"/>
          <p:nvPr/>
        </p:nvSpPr>
        <p:spPr>
          <a:xfrm flipH="1">
            <a:off x="768067" y="6268653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CECDEC0E-ABAF-4DA9-B456-10732CF00282}"/>
              </a:ext>
            </a:extLst>
          </p:cNvPr>
          <p:cNvSpPr txBox="1"/>
          <p:nvPr/>
        </p:nvSpPr>
        <p:spPr>
          <a:xfrm flipH="1">
            <a:off x="763711" y="7165638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DAC4A7EC-8A13-438B-B3E5-4749FF4FAFBE}"/>
              </a:ext>
            </a:extLst>
          </p:cNvPr>
          <p:cNvSpPr txBox="1"/>
          <p:nvPr/>
        </p:nvSpPr>
        <p:spPr>
          <a:xfrm flipH="1">
            <a:off x="2339965" y="7161282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B585BDDE-0ECC-488B-8895-ACC477B0B3D2}"/>
              </a:ext>
            </a:extLst>
          </p:cNvPr>
          <p:cNvSpPr txBox="1"/>
          <p:nvPr/>
        </p:nvSpPr>
        <p:spPr>
          <a:xfrm flipH="1">
            <a:off x="2361735" y="6281714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125B34F0-7C74-4444-B5DD-E6A9ED2ADF23}"/>
              </a:ext>
            </a:extLst>
          </p:cNvPr>
          <p:cNvSpPr txBox="1"/>
          <p:nvPr/>
        </p:nvSpPr>
        <p:spPr>
          <a:xfrm flipH="1">
            <a:off x="2370442" y="5310707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EEA417F5-195B-405D-83FD-6B22D1F134C2}"/>
              </a:ext>
            </a:extLst>
          </p:cNvPr>
          <p:cNvSpPr txBox="1"/>
          <p:nvPr/>
        </p:nvSpPr>
        <p:spPr>
          <a:xfrm flipH="1">
            <a:off x="3933633" y="6273007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9151666C-6A19-445D-B5FA-01AE187F2D1C}"/>
              </a:ext>
            </a:extLst>
          </p:cNvPr>
          <p:cNvSpPr txBox="1"/>
          <p:nvPr/>
        </p:nvSpPr>
        <p:spPr>
          <a:xfrm flipH="1">
            <a:off x="3929277" y="7156928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65DEF73A-BD82-4D70-A4E2-6B69075151AA}"/>
              </a:ext>
            </a:extLst>
          </p:cNvPr>
          <p:cNvSpPr txBox="1"/>
          <p:nvPr/>
        </p:nvSpPr>
        <p:spPr>
          <a:xfrm flipH="1">
            <a:off x="5479410" y="7152572"/>
            <a:ext cx="73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JA</a:t>
            </a:r>
          </a:p>
        </p:txBody>
      </p:sp>
    </p:spTree>
    <p:extLst>
      <p:ext uri="{BB962C8B-B14F-4D97-AF65-F5344CB8AC3E}">
        <p14:creationId xmlns:p14="http://schemas.microsoft.com/office/powerpoint/2010/main" val="357737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6102"/>
    </mc:Choice>
    <mc:Fallback xmlns="">
      <p:transition advClick="0" advTm="26102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06295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6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14720</TotalTime>
  <Words>100</Words>
  <Application>Microsoft Office PowerPoint</Application>
  <PresentationFormat>Brugerdefineret</PresentationFormat>
  <Paragraphs>60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 Gramkow</cp:lastModifiedBy>
  <cp:revision>262</cp:revision>
  <dcterms:created xsi:type="dcterms:W3CDTF">2012-01-17T11:58:12Z</dcterms:created>
  <dcterms:modified xsi:type="dcterms:W3CDTF">2022-02-18T08:28:27Z</dcterms:modified>
</cp:coreProperties>
</file>