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7" r:id="rId2"/>
    <p:sldId id="316" r:id="rId3"/>
    <p:sldId id="315" r:id="rId4"/>
  </p:sldIdLst>
  <p:sldSz cx="16256000" cy="9145588"/>
  <p:notesSz cx="6858000" cy="9144000"/>
  <p:custDataLst>
    <p:tags r:id="rId7"/>
  </p:custDataLst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2">
          <p15:clr>
            <a:srgbClr val="A4A3A4"/>
          </p15:clr>
        </p15:guide>
        <p15:guide id="2" pos="51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6E5"/>
    <a:srgbClr val="BFBFBF"/>
    <a:srgbClr val="D53627"/>
    <a:srgbClr val="F79421"/>
    <a:srgbClr val="3E7F9F"/>
    <a:srgbClr val="ABBD38"/>
    <a:srgbClr val="FFFF00"/>
    <a:srgbClr val="4F81BD"/>
    <a:srgbClr val="E281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5" autoAdjust="0"/>
    <p:restoredTop sz="92605" autoAdjust="0"/>
  </p:normalViewPr>
  <p:slideViewPr>
    <p:cSldViewPr snapToGrid="0">
      <p:cViewPr varScale="1">
        <p:scale>
          <a:sx n="47" d="100"/>
          <a:sy n="47" d="100"/>
        </p:scale>
        <p:origin x="912" y="48"/>
      </p:cViewPr>
      <p:guideLst>
        <p:guide orient="horz" pos="2882"/>
        <p:guide pos="51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30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057E0-FEDE-4C7D-91DE-32E149041D7E}" type="datetimeFigureOut">
              <a:rPr lang="da-DK" smtClean="0"/>
              <a:t>21-04-2015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DDCED-4F3B-47DD-A2B3-5F65674F16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35477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9054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DDCED-4F3B-47DD-A2B3-5F65674F1628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6104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9" name="Text Box 8"/>
          <p:cNvSpPr txBox="1">
            <a:spLocks noChangeArrowheads="1"/>
          </p:cNvSpPr>
          <p:nvPr/>
        </p:nvSpPr>
        <p:spPr bwMode="auto">
          <a:xfrm>
            <a:off x="2310253" y="1766495"/>
            <a:ext cx="988184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da-DK" sz="8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Værdikæden</a:t>
            </a:r>
            <a:endParaRPr lang="da-DK" sz="8800" b="1" dirty="0">
              <a:solidFill>
                <a:schemeClr val="tx1">
                  <a:lumMod val="85000"/>
                  <a:lumOff val="1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-1470145" y="6764283"/>
            <a:ext cx="12323942" cy="2408913"/>
          </a:xfrm>
          <a:prstGeom prst="rect">
            <a:avLst/>
          </a:prstGeom>
        </p:spPr>
      </p:pic>
      <p:sp>
        <p:nvSpPr>
          <p:cNvPr id="7" name="Rektangel 6"/>
          <p:cNvSpPr/>
          <p:nvPr/>
        </p:nvSpPr>
        <p:spPr>
          <a:xfrm>
            <a:off x="353400" y="5664011"/>
            <a:ext cx="16255999" cy="3139624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www.ForklarMigLige.dk</a:t>
            </a:r>
          </a:p>
        </p:txBody>
      </p:sp>
      <p:grpSp>
        <p:nvGrpSpPr>
          <p:cNvPr id="9" name="Gruppe 8"/>
          <p:cNvGrpSpPr/>
          <p:nvPr/>
        </p:nvGrpSpPr>
        <p:grpSpPr>
          <a:xfrm>
            <a:off x="2293627" y="3497378"/>
            <a:ext cx="9822301" cy="3766321"/>
            <a:chOff x="756039" y="5096574"/>
            <a:chExt cx="9822301" cy="3766321"/>
          </a:xfrm>
        </p:grpSpPr>
        <p:sp>
          <p:nvSpPr>
            <p:cNvPr id="10" name="Tekstboks 9"/>
            <p:cNvSpPr txBox="1">
              <a:spLocks noChangeArrowheads="1"/>
            </p:cNvSpPr>
            <p:nvPr/>
          </p:nvSpPr>
          <p:spPr bwMode="auto">
            <a:xfrm>
              <a:off x="756039" y="509657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 smtClean="0">
                  <a:solidFill>
                    <a:srgbClr val="9BBB59"/>
                  </a:solidFill>
                  <a:latin typeface="Aharoni"/>
                  <a:ea typeface="Aharoni"/>
                  <a:cs typeface="Aharoni"/>
                </a:rPr>
                <a:t>Michael S.</a:t>
              </a:r>
              <a:endParaRPr lang="da-DK" sz="8000" dirty="0">
                <a:solidFill>
                  <a:srgbClr val="9BBB59"/>
                </a:solidFill>
                <a:latin typeface="Calibri" pitchFamily="34" charset="0"/>
              </a:endParaRPr>
            </a:p>
          </p:txBody>
        </p:sp>
        <p:sp>
          <p:nvSpPr>
            <p:cNvPr id="11" name="Tekstboks 10"/>
            <p:cNvSpPr txBox="1">
              <a:spLocks noChangeArrowheads="1"/>
            </p:cNvSpPr>
            <p:nvPr/>
          </p:nvSpPr>
          <p:spPr bwMode="auto">
            <a:xfrm>
              <a:off x="772664" y="613912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 smtClean="0">
                  <a:solidFill>
                    <a:srgbClr val="7F7F7F"/>
                  </a:solidFill>
                  <a:latin typeface="Aharoni"/>
                  <a:ea typeface="Aharoni"/>
                  <a:cs typeface="Aharoni"/>
                </a:rPr>
                <a:t>Porter</a:t>
              </a:r>
              <a:endParaRPr lang="da-DK" sz="8000" dirty="0">
                <a:latin typeface="Calibri" pitchFamily="34" charset="0"/>
              </a:endParaRPr>
            </a:p>
          </p:txBody>
        </p:sp>
        <p:sp>
          <p:nvSpPr>
            <p:cNvPr id="12" name="Tekstboks 11"/>
            <p:cNvSpPr txBox="1">
              <a:spLocks noChangeArrowheads="1"/>
            </p:cNvSpPr>
            <p:nvPr/>
          </p:nvSpPr>
          <p:spPr bwMode="auto">
            <a:xfrm>
              <a:off x="772665" y="7293235"/>
              <a:ext cx="8270894" cy="1569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3200" b="1" dirty="0" smtClean="0">
                  <a:solidFill>
                    <a:srgbClr val="595959"/>
                  </a:solidFill>
                  <a:latin typeface="Calibri" pitchFamily="34" charset="0"/>
                </a:rPr>
                <a:t>Amerikansk professor, </a:t>
              </a:r>
              <a:r>
                <a:rPr lang="da-DK" sz="3200" b="1" dirty="0" err="1" smtClean="0">
                  <a:solidFill>
                    <a:srgbClr val="595959"/>
                  </a:solidFill>
                  <a:latin typeface="Calibri" pitchFamily="34" charset="0"/>
                </a:rPr>
                <a:t>Phd</a:t>
              </a:r>
              <a:r>
                <a:rPr lang="da-DK" sz="3200" b="1" dirty="0" smtClean="0">
                  <a:solidFill>
                    <a:srgbClr val="595959"/>
                  </a:solidFill>
                  <a:latin typeface="Calibri" pitchFamily="34" charset="0"/>
                </a:rPr>
                <a:t> i erhvervsøkonomi</a:t>
              </a:r>
            </a:p>
            <a:p>
              <a:r>
                <a:rPr lang="da-DK" sz="3200" b="1" dirty="0" smtClean="0">
                  <a:solidFill>
                    <a:srgbClr val="595959"/>
                  </a:solidFill>
                  <a:latin typeface="Calibri" pitchFamily="34" charset="0"/>
                </a:rPr>
                <a:t>f. 1947</a:t>
              </a:r>
              <a:r>
                <a:rPr lang="da-DK" sz="3200" b="1" dirty="0">
                  <a:solidFill>
                    <a:srgbClr val="595959"/>
                  </a:solidFill>
                  <a:latin typeface="Calibri" pitchFamily="34" charset="0"/>
                </a:rPr>
                <a:t/>
              </a:r>
              <a:br>
                <a:rPr lang="da-DK" sz="3200" b="1" dirty="0">
                  <a:solidFill>
                    <a:srgbClr val="595959"/>
                  </a:solidFill>
                  <a:latin typeface="Calibri" pitchFamily="34" charset="0"/>
                </a:rPr>
              </a:br>
              <a:endParaRPr lang="da-DK" sz="3200" b="1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6264182"/>
      </p:ext>
    </p:extLst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e 6"/>
          <p:cNvGrpSpPr/>
          <p:nvPr/>
        </p:nvGrpSpPr>
        <p:grpSpPr>
          <a:xfrm>
            <a:off x="505484" y="2244436"/>
            <a:ext cx="9101654" cy="5063288"/>
            <a:chOff x="505484" y="2244436"/>
            <a:chExt cx="9101654" cy="5063288"/>
          </a:xfrm>
        </p:grpSpPr>
        <p:sp>
          <p:nvSpPr>
            <p:cNvPr id="31" name="Rektangel 30"/>
            <p:cNvSpPr/>
            <p:nvPr/>
          </p:nvSpPr>
          <p:spPr>
            <a:xfrm>
              <a:off x="505484" y="2894836"/>
              <a:ext cx="8023661" cy="619096"/>
            </a:xfrm>
            <a:prstGeom prst="rect">
              <a:avLst/>
            </a:prstGeom>
            <a:solidFill>
              <a:srgbClr val="ABBD38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dirty="0" smtClean="0"/>
                <a:t>Menneskelige ressourcer</a:t>
              </a:r>
              <a:endParaRPr lang="da-DK" dirty="0"/>
            </a:p>
          </p:txBody>
        </p:sp>
        <p:sp>
          <p:nvSpPr>
            <p:cNvPr id="2" name="Rektangel 1"/>
            <p:cNvSpPr/>
            <p:nvPr/>
          </p:nvSpPr>
          <p:spPr>
            <a:xfrm>
              <a:off x="505484" y="2250786"/>
              <a:ext cx="7905091" cy="641762"/>
            </a:xfrm>
            <a:prstGeom prst="rect">
              <a:avLst/>
            </a:prstGeom>
            <a:solidFill>
              <a:srgbClr val="ABBD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dirty="0" smtClean="0"/>
                <a:t>Virksomhedens infrastruktur</a:t>
              </a:r>
              <a:endParaRPr lang="da-DK" dirty="0"/>
            </a:p>
          </p:txBody>
        </p:sp>
        <p:sp>
          <p:nvSpPr>
            <p:cNvPr id="34" name="Rektangel 33"/>
            <p:cNvSpPr/>
            <p:nvPr/>
          </p:nvSpPr>
          <p:spPr>
            <a:xfrm>
              <a:off x="7105634" y="4741554"/>
              <a:ext cx="1870778" cy="2533164"/>
            </a:xfrm>
            <a:prstGeom prst="rect">
              <a:avLst/>
            </a:prstGeom>
            <a:solidFill>
              <a:srgbClr val="F79421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270000" rIns="720000" rtlCol="0" anchor="ctr"/>
            <a:lstStyle/>
            <a:p>
              <a:pPr algn="ctr"/>
              <a:r>
                <a:rPr lang="da-DK" dirty="0" smtClean="0"/>
                <a:t>Service</a:t>
              </a:r>
              <a:endParaRPr lang="da-DK" dirty="0"/>
            </a:p>
          </p:txBody>
        </p:sp>
        <p:sp>
          <p:nvSpPr>
            <p:cNvPr id="38" name="Rektangel 37"/>
            <p:cNvSpPr/>
            <p:nvPr/>
          </p:nvSpPr>
          <p:spPr>
            <a:xfrm>
              <a:off x="505484" y="4741554"/>
              <a:ext cx="1655823" cy="2533704"/>
            </a:xfrm>
            <a:prstGeom prst="rect">
              <a:avLst/>
            </a:prstGeom>
            <a:solidFill>
              <a:srgbClr val="3E7F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dirty="0" smtClean="0"/>
                <a:t>Indgående logistik</a:t>
              </a:r>
              <a:endParaRPr lang="da-DK" dirty="0"/>
            </a:p>
          </p:txBody>
        </p:sp>
        <p:sp>
          <p:nvSpPr>
            <p:cNvPr id="62" name="Rektangel 61"/>
            <p:cNvSpPr/>
            <p:nvPr/>
          </p:nvSpPr>
          <p:spPr>
            <a:xfrm>
              <a:off x="505484" y="3511159"/>
              <a:ext cx="8276319" cy="619096"/>
            </a:xfrm>
            <a:prstGeom prst="rect">
              <a:avLst/>
            </a:prstGeom>
            <a:solidFill>
              <a:srgbClr val="ABBD38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dirty="0" smtClean="0"/>
                <a:t>Teknologi udvikling</a:t>
              </a:r>
              <a:endParaRPr lang="da-DK" dirty="0"/>
            </a:p>
          </p:txBody>
        </p:sp>
        <p:sp>
          <p:nvSpPr>
            <p:cNvPr id="63" name="Rektangel 62"/>
            <p:cNvSpPr/>
            <p:nvPr/>
          </p:nvSpPr>
          <p:spPr>
            <a:xfrm>
              <a:off x="505484" y="4125536"/>
              <a:ext cx="8622749" cy="631598"/>
            </a:xfrm>
            <a:prstGeom prst="rect">
              <a:avLst/>
            </a:prstGeom>
            <a:solidFill>
              <a:srgbClr val="ABBD38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dirty="0" smtClean="0"/>
                <a:t>Indkøb</a:t>
              </a:r>
              <a:endParaRPr lang="da-DK" dirty="0"/>
            </a:p>
          </p:txBody>
        </p:sp>
        <p:cxnSp>
          <p:nvCxnSpPr>
            <p:cNvPr id="4" name="Lige forbindelse 3"/>
            <p:cNvCxnSpPr/>
            <p:nvPr/>
          </p:nvCxnSpPr>
          <p:spPr>
            <a:xfrm flipV="1">
              <a:off x="2156157" y="2894836"/>
              <a:ext cx="3175" cy="1859566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Lige forbindelse 58"/>
            <p:cNvCxnSpPr/>
            <p:nvPr/>
          </p:nvCxnSpPr>
          <p:spPr>
            <a:xfrm flipV="1">
              <a:off x="3809837" y="2885684"/>
              <a:ext cx="3123" cy="187099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Lige forbindelse 59"/>
            <p:cNvCxnSpPr/>
            <p:nvPr/>
          </p:nvCxnSpPr>
          <p:spPr>
            <a:xfrm flipV="1">
              <a:off x="5449869" y="2885684"/>
              <a:ext cx="25377" cy="1859614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Lige forbindelse 60"/>
            <p:cNvCxnSpPr/>
            <p:nvPr/>
          </p:nvCxnSpPr>
          <p:spPr>
            <a:xfrm flipV="1">
              <a:off x="7117197" y="2885684"/>
              <a:ext cx="0" cy="1861886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Lige forbindelse 5"/>
            <p:cNvCxnSpPr/>
            <p:nvPr/>
          </p:nvCxnSpPr>
          <p:spPr>
            <a:xfrm flipH="1">
              <a:off x="505486" y="3493490"/>
              <a:ext cx="7949539" cy="215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Lige forbindelse 64"/>
            <p:cNvCxnSpPr/>
            <p:nvPr/>
          </p:nvCxnSpPr>
          <p:spPr>
            <a:xfrm flipH="1">
              <a:off x="507757" y="4125536"/>
              <a:ext cx="82076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ktangel 65"/>
            <p:cNvSpPr/>
            <p:nvPr/>
          </p:nvSpPr>
          <p:spPr>
            <a:xfrm>
              <a:off x="2162288" y="4744822"/>
              <a:ext cx="1662286" cy="2530436"/>
            </a:xfrm>
            <a:prstGeom prst="rect">
              <a:avLst/>
            </a:prstGeom>
            <a:solidFill>
              <a:srgbClr val="3E7F9F">
                <a:alpha val="8509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dirty="0" smtClean="0"/>
                <a:t>Fremstillingsprocesser</a:t>
              </a:r>
              <a:endParaRPr lang="da-DK" dirty="0"/>
            </a:p>
          </p:txBody>
        </p:sp>
        <p:sp>
          <p:nvSpPr>
            <p:cNvPr id="67" name="Rektangel 66"/>
            <p:cNvSpPr/>
            <p:nvPr/>
          </p:nvSpPr>
          <p:spPr>
            <a:xfrm>
              <a:off x="3824574" y="4742373"/>
              <a:ext cx="1650672" cy="2532345"/>
            </a:xfrm>
            <a:prstGeom prst="rect">
              <a:avLst/>
            </a:prstGeom>
            <a:solidFill>
              <a:srgbClr val="F794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dirty="0" smtClean="0"/>
                <a:t>Udgående logistik</a:t>
              </a:r>
              <a:endParaRPr lang="da-DK" dirty="0"/>
            </a:p>
          </p:txBody>
        </p:sp>
        <p:sp>
          <p:nvSpPr>
            <p:cNvPr id="68" name="Rektangel 67"/>
            <p:cNvSpPr/>
            <p:nvPr/>
          </p:nvSpPr>
          <p:spPr>
            <a:xfrm>
              <a:off x="5454961" y="4742374"/>
              <a:ext cx="1662236" cy="2532344"/>
            </a:xfrm>
            <a:prstGeom prst="rect">
              <a:avLst/>
            </a:prstGeom>
            <a:solidFill>
              <a:srgbClr val="F79421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dirty="0" err="1" smtClean="0"/>
                <a:t>Markeds-føring</a:t>
              </a:r>
              <a:r>
                <a:rPr lang="da-DK" dirty="0" smtClean="0"/>
                <a:t> og salg</a:t>
              </a:r>
              <a:endParaRPr lang="da-DK" dirty="0"/>
            </a:p>
          </p:txBody>
        </p:sp>
        <p:cxnSp>
          <p:nvCxnSpPr>
            <p:cNvPr id="69" name="Lige forbindelse 68"/>
            <p:cNvCxnSpPr/>
            <p:nvPr/>
          </p:nvCxnSpPr>
          <p:spPr>
            <a:xfrm flipH="1">
              <a:off x="505485" y="2890260"/>
              <a:ext cx="7708240" cy="45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1" name="Kombinationstegning 1030"/>
            <p:cNvSpPr/>
            <p:nvPr/>
          </p:nvSpPr>
          <p:spPr>
            <a:xfrm>
              <a:off x="7956468" y="2244436"/>
              <a:ext cx="1650670" cy="5030822"/>
            </a:xfrm>
            <a:custGeom>
              <a:avLst/>
              <a:gdLst>
                <a:gd name="connsiteX0" fmla="*/ 0 w 1650670"/>
                <a:gd name="connsiteY0" fmla="*/ 11876 h 5070764"/>
                <a:gd name="connsiteX1" fmla="*/ 1009402 w 1650670"/>
                <a:gd name="connsiteY1" fmla="*/ 2541320 h 5070764"/>
                <a:gd name="connsiteX2" fmla="*/ 35626 w 1650670"/>
                <a:gd name="connsiteY2" fmla="*/ 5058889 h 5070764"/>
                <a:gd name="connsiteX3" fmla="*/ 534389 w 1650670"/>
                <a:gd name="connsiteY3" fmla="*/ 5070764 h 5070764"/>
                <a:gd name="connsiteX4" fmla="*/ 1650670 w 1650670"/>
                <a:gd name="connsiteY4" fmla="*/ 2553195 h 5070764"/>
                <a:gd name="connsiteX5" fmla="*/ 546264 w 1650670"/>
                <a:gd name="connsiteY5" fmla="*/ 0 h 5070764"/>
                <a:gd name="connsiteX6" fmla="*/ 0 w 1650670"/>
                <a:gd name="connsiteY6" fmla="*/ 11876 h 5070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50670" h="5070764">
                  <a:moveTo>
                    <a:pt x="0" y="11876"/>
                  </a:moveTo>
                  <a:lnTo>
                    <a:pt x="1009402" y="2541320"/>
                  </a:lnTo>
                  <a:lnTo>
                    <a:pt x="35626" y="5058889"/>
                  </a:lnTo>
                  <a:lnTo>
                    <a:pt x="534389" y="5070764"/>
                  </a:lnTo>
                  <a:lnTo>
                    <a:pt x="1650670" y="2553195"/>
                  </a:lnTo>
                  <a:lnTo>
                    <a:pt x="546264" y="0"/>
                  </a:lnTo>
                  <a:lnTo>
                    <a:pt x="0" y="11876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cxnSp>
          <p:nvCxnSpPr>
            <p:cNvPr id="70" name="Lige forbindelse 69"/>
            <p:cNvCxnSpPr/>
            <p:nvPr/>
          </p:nvCxnSpPr>
          <p:spPr>
            <a:xfrm flipH="1" flipV="1">
              <a:off x="3809427" y="4756674"/>
              <a:ext cx="10673" cy="25185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Lige forbindelse 70"/>
            <p:cNvCxnSpPr/>
            <p:nvPr/>
          </p:nvCxnSpPr>
          <p:spPr>
            <a:xfrm flipH="1" flipV="1">
              <a:off x="2155363" y="4751248"/>
              <a:ext cx="10673" cy="25185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Lige forbindelse 71"/>
            <p:cNvCxnSpPr/>
            <p:nvPr/>
          </p:nvCxnSpPr>
          <p:spPr>
            <a:xfrm flipH="1" flipV="1">
              <a:off x="5450855" y="4722503"/>
              <a:ext cx="11702" cy="25522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Kombinationstegning 18"/>
            <p:cNvSpPr/>
            <p:nvPr/>
          </p:nvSpPr>
          <p:spPr>
            <a:xfrm>
              <a:off x="8476264" y="6179051"/>
              <a:ext cx="503430" cy="1128673"/>
            </a:xfrm>
            <a:custGeom>
              <a:avLst/>
              <a:gdLst>
                <a:gd name="connsiteX0" fmla="*/ 461963 w 464344"/>
                <a:gd name="connsiteY0" fmla="*/ 0 h 1057275"/>
                <a:gd name="connsiteX1" fmla="*/ 0 w 464344"/>
                <a:gd name="connsiteY1" fmla="*/ 1052512 h 1057275"/>
                <a:gd name="connsiteX2" fmla="*/ 464344 w 464344"/>
                <a:gd name="connsiteY2" fmla="*/ 1057275 h 1057275"/>
                <a:gd name="connsiteX3" fmla="*/ 461963 w 464344"/>
                <a:gd name="connsiteY3" fmla="*/ 0 h 1057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4344" h="1057275">
                  <a:moveTo>
                    <a:pt x="461963" y="0"/>
                  </a:moveTo>
                  <a:lnTo>
                    <a:pt x="0" y="1052512"/>
                  </a:lnTo>
                  <a:lnTo>
                    <a:pt x="464344" y="1057275"/>
                  </a:lnTo>
                  <a:cubicBezTo>
                    <a:pt x="463550" y="704850"/>
                    <a:pt x="462757" y="352425"/>
                    <a:pt x="461963" y="0"/>
                  </a:cubicBezTo>
                  <a:close/>
                </a:path>
              </a:pathLst>
            </a:custGeom>
            <a:solidFill>
              <a:srgbClr val="FFF6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cxnSp>
          <p:nvCxnSpPr>
            <p:cNvPr id="27" name="Lige forbindelse 26"/>
            <p:cNvCxnSpPr/>
            <p:nvPr/>
          </p:nvCxnSpPr>
          <p:spPr>
            <a:xfrm flipH="1" flipV="1">
              <a:off x="7117730" y="4741554"/>
              <a:ext cx="11702" cy="25337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90507365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5543" y="2350892"/>
            <a:ext cx="16255999" cy="4432285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r>
              <a:rPr lang="da-DK" sz="4800" b="1" dirty="0" smtClean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 </a:t>
            </a:r>
            <a:r>
              <a:rPr lang="da-DK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på: </a:t>
            </a:r>
          </a:p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4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</a:t>
            </a:r>
            <a:r>
              <a:rPr lang="da-DK" sz="7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ForklarMigLige</a:t>
            </a:r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6" y="3417742"/>
            <a:ext cx="10058400" cy="209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787010"/>
      </p:ext>
    </p:extLst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c5b6e2fe65e70592d8d29b867b7f217765cf9cd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6921</TotalTime>
  <Words>39</Words>
  <Application>Microsoft Office PowerPoint</Application>
  <PresentationFormat>Brugerdefineret</PresentationFormat>
  <Paragraphs>24</Paragraphs>
  <Slides>3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9" baseType="lpstr">
      <vt:lpstr>Aharoni</vt:lpstr>
      <vt:lpstr>Arial</vt:lpstr>
      <vt:lpstr>Arial Black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</cp:lastModifiedBy>
  <cp:revision>286</cp:revision>
  <dcterms:created xsi:type="dcterms:W3CDTF">2012-01-17T11:58:12Z</dcterms:created>
  <dcterms:modified xsi:type="dcterms:W3CDTF">2015-04-21T13:14:50Z</dcterms:modified>
</cp:coreProperties>
</file>