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4" r:id="rId3"/>
    <p:sldId id="315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28100"/>
    <a:srgbClr val="3E7F9F"/>
    <a:srgbClr val="ABBC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500230-1DA6-45AF-A558-76ABE488707F}" v="1256" dt="2019-09-05T12:13:58.1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834" autoAdjust="0"/>
  </p:normalViewPr>
  <p:slideViewPr>
    <p:cSldViewPr snapToGrid="0">
      <p:cViewPr varScale="1">
        <p:scale>
          <a:sx n="61" d="100"/>
          <a:sy n="61" d="100"/>
        </p:scale>
        <p:origin x="978" y="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08" Type="http://schemas.microsoft.com/office/2015/10/relationships/revisionInfo" Target="revisionInfo.xml"/><Relationship Id="rId2" Type="http://schemas.openxmlformats.org/officeDocument/2006/relationships/slide" Target="slides/slide1.xml"/><Relationship Id="rId107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Kristiansen" userId="a91fd70066e0f7b6" providerId="LiveId" clId="{F0500230-1DA6-45AF-A558-76ABE488707F}"/>
    <pc:docChg chg="undo custSel addSld delSld modSld sldOrd modMainMaster">
      <pc:chgData name="Jan Kristiansen" userId="a91fd70066e0f7b6" providerId="LiveId" clId="{F0500230-1DA6-45AF-A558-76ABE488707F}" dt="2019-09-05T12:13:58.139" v="10582"/>
      <pc:docMkLst>
        <pc:docMk/>
      </pc:docMkLst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262141754" sldId="257"/>
        </pc:sldMkLst>
        <pc:spChg chg="del">
          <ac:chgData name="Jan Kristiansen" userId="a91fd70066e0f7b6" providerId="LiveId" clId="{F0500230-1DA6-45AF-A558-76ABE488707F}" dt="2019-08-21T07:20:32.783" v="200" actId="478"/>
          <ac:spMkLst>
            <pc:docMk/>
            <pc:sldMk cId="1262141754" sldId="257"/>
            <ac:spMk id="5" creationId="{00000000-0000-0000-0000-000000000000}"/>
          </ac:spMkLst>
        </pc:spChg>
        <pc:spChg chg="add">
          <ac:chgData name="Jan Kristiansen" userId="a91fd70066e0f7b6" providerId="LiveId" clId="{F0500230-1DA6-45AF-A558-76ABE488707F}" dt="2019-08-21T05:22:43.877" v="5"/>
          <ac:spMkLst>
            <pc:docMk/>
            <pc:sldMk cId="1262141754" sldId="257"/>
            <ac:spMk id="17" creationId="{90ADB3A2-BC4F-47A4-B02D-DB299991913D}"/>
          </ac:spMkLst>
        </pc:spChg>
        <pc:spChg chg="mod">
          <ac:chgData name="Jan Kristiansen" userId="a91fd70066e0f7b6" providerId="LiveId" clId="{F0500230-1DA6-45AF-A558-76ABE488707F}" dt="2019-08-26T13:18:26.745" v="992" actId="20577"/>
          <ac:spMkLst>
            <pc:docMk/>
            <pc:sldMk cId="1262141754" sldId="257"/>
            <ac:spMk id="18" creationId="{27108FA0-9634-4A77-A168-58655B38D495}"/>
          </ac:spMkLst>
        </pc:spChg>
        <pc:spChg chg="del">
          <ac:chgData name="Jan Kristiansen" userId="a91fd70066e0f7b6" providerId="LiveId" clId="{F0500230-1DA6-45AF-A558-76ABE488707F}" dt="2019-08-21T05:22:42.890" v="4" actId="478"/>
          <ac:spMkLst>
            <pc:docMk/>
            <pc:sldMk cId="1262141754" sldId="257"/>
            <ac:spMk id="19" creationId="{793C30A4-9CA3-47B5-A7F2-09378E5224DC}"/>
          </ac:spMkLst>
        </pc:spChg>
        <pc:spChg chg="add del">
          <ac:chgData name="Jan Kristiansen" userId="a91fd70066e0f7b6" providerId="LiveId" clId="{F0500230-1DA6-45AF-A558-76ABE488707F}" dt="2019-08-21T07:21:42.977" v="210" actId="478"/>
          <ac:spMkLst>
            <pc:docMk/>
            <pc:sldMk cId="1262141754" sldId="257"/>
            <ac:spMk id="20" creationId="{F0DCE6E7-BB74-40FB-B929-91EF3570609D}"/>
          </ac:spMkLst>
        </pc:spChg>
        <pc:spChg chg="mod">
          <ac:chgData name="Jan Kristiansen" userId="a91fd70066e0f7b6" providerId="LiveId" clId="{F0500230-1DA6-45AF-A558-76ABE488707F}" dt="2019-08-26T14:33:48.814" v="1726" actId="6549"/>
          <ac:spMkLst>
            <pc:docMk/>
            <pc:sldMk cId="1262141754" sldId="257"/>
            <ac:spMk id="32" creationId="{68326465-67C0-43DD-996B-DF07EC3DD905}"/>
          </ac:spMkLst>
        </pc:spChg>
        <pc:grpChg chg="del">
          <ac:chgData name="Jan Kristiansen" userId="a91fd70066e0f7b6" providerId="LiveId" clId="{F0500230-1DA6-45AF-A558-76ABE488707F}" dt="2019-08-21T07:21:39.550" v="209" actId="478"/>
          <ac:grpSpMkLst>
            <pc:docMk/>
            <pc:sldMk cId="1262141754" sldId="257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1:45.028" v="211"/>
          <ac:grpSpMkLst>
            <pc:docMk/>
            <pc:sldMk cId="1262141754" sldId="257"/>
            <ac:grpSpMk id="22" creationId="{A53278F0-4066-4F4D-8D28-EECE32BD1029}"/>
          </ac:grpSpMkLst>
        </pc:grpChg>
        <pc:picChg chg="add mod">
          <ac:chgData name="Jan Kristiansen" userId="a91fd70066e0f7b6" providerId="LiveId" clId="{F0500230-1DA6-45AF-A558-76ABE488707F}" dt="2019-09-05T11:43:03.011" v="10185" actId="1076"/>
          <ac:picMkLst>
            <pc:docMk/>
            <pc:sldMk cId="1262141754" sldId="257"/>
            <ac:picMk id="2" creationId="{49AA05C6-EC2C-4A6A-8F82-EEB3A1EB1845}"/>
          </ac:picMkLst>
        </pc:picChg>
      </pc:sldChg>
      <pc:sldChg chg="add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168236394" sldId="259"/>
        </pc:sldMkLst>
        <pc:spChg chg="mod">
          <ac:chgData name="Jan Kristiansen" userId="a91fd70066e0f7b6" providerId="LiveId" clId="{F0500230-1DA6-45AF-A558-76ABE488707F}" dt="2019-08-29T12:39:28.964" v="3457" actId="20577"/>
          <ac:spMkLst>
            <pc:docMk/>
            <pc:sldMk cId="4168236394" sldId="259"/>
            <ac:spMk id="11" creationId="{00000000-0000-0000-0000-000000000000}"/>
          </ac:spMkLst>
        </pc:spChg>
        <pc:picChg chg="add mod">
          <ac:chgData name="Jan Kristiansen" userId="a91fd70066e0f7b6" providerId="LiveId" clId="{F0500230-1DA6-45AF-A558-76ABE488707F}" dt="2019-09-05T11:42:03.819" v="10179" actId="1076"/>
          <ac:picMkLst>
            <pc:docMk/>
            <pc:sldMk cId="4168236394" sldId="259"/>
            <ac:picMk id="2" creationId="{933E7E5E-91F7-4BB5-ABA9-C0DD23F80613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548494153" sldId="261"/>
        </pc:sldMkLst>
        <pc:spChg chg="del">
          <ac:chgData name="Jan Kristiansen" userId="a91fd70066e0f7b6" providerId="LiveId" clId="{F0500230-1DA6-45AF-A558-76ABE488707F}" dt="2019-08-21T06:16:48.424" v="66" actId="478"/>
          <ac:spMkLst>
            <pc:docMk/>
            <pc:sldMk cId="548494153" sldId="261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6:49.767" v="67"/>
          <ac:spMkLst>
            <pc:docMk/>
            <pc:sldMk cId="548494153" sldId="261"/>
            <ac:spMk id="18" creationId="{9EE4F8B6-1534-4E3B-8C08-3657DB80DCA3}"/>
          </ac:spMkLst>
        </pc:spChg>
        <pc:spChg chg="mod">
          <ac:chgData name="Jan Kristiansen" userId="a91fd70066e0f7b6" providerId="LiveId" clId="{F0500230-1DA6-45AF-A558-76ABE488707F}" dt="2019-08-31T07:12:18.846" v="3864" actId="20577"/>
          <ac:spMkLst>
            <pc:docMk/>
            <pc:sldMk cId="548494153" sldId="261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07:37:56.915" v="328" actId="108"/>
          <ac:spMkLst>
            <pc:docMk/>
            <pc:sldMk cId="548494153" sldId="261"/>
            <ac:spMk id="26" creationId="{CFD714AD-8B9D-48D0-A8D4-55E594CD66AC}"/>
          </ac:spMkLst>
        </pc:spChg>
        <pc:spChg chg="mod">
          <ac:chgData name="Jan Kristiansen" userId="a91fd70066e0f7b6" providerId="LiveId" clId="{F0500230-1DA6-45AF-A558-76ABE488707F}" dt="2019-08-21T07:37:51.533" v="327" actId="108"/>
          <ac:spMkLst>
            <pc:docMk/>
            <pc:sldMk cId="548494153" sldId="261"/>
            <ac:spMk id="27" creationId="{4EF9F916-8ED7-49CB-8638-FF0057579179}"/>
          </ac:spMkLst>
        </pc:spChg>
        <pc:spChg chg="mod">
          <ac:chgData name="Jan Kristiansen" userId="a91fd70066e0f7b6" providerId="LiveId" clId="{F0500230-1DA6-45AF-A558-76ABE488707F}" dt="2019-08-21T07:37:48.563" v="326" actId="108"/>
          <ac:spMkLst>
            <pc:docMk/>
            <pc:sldMk cId="548494153" sldId="261"/>
            <ac:spMk id="30" creationId="{0901214F-53EA-445E-95C7-17D6D874F280}"/>
          </ac:spMkLst>
        </pc:spChg>
        <pc:spChg chg="mod">
          <ac:chgData name="Jan Kristiansen" userId="a91fd70066e0f7b6" providerId="LiveId" clId="{F0500230-1DA6-45AF-A558-76ABE488707F}" dt="2019-08-26T14:38:36.503" v="1759" actId="20577"/>
          <ac:spMkLst>
            <pc:docMk/>
            <pc:sldMk cId="548494153" sldId="261"/>
            <ac:spMk id="31" creationId="{EAAD6275-7DC8-4E40-AAB5-1A5768E9140B}"/>
          </ac:spMkLst>
        </pc:spChg>
        <pc:grpChg chg="del">
          <ac:chgData name="Jan Kristiansen" userId="a91fd70066e0f7b6" providerId="LiveId" clId="{F0500230-1DA6-45AF-A558-76ABE488707F}" dt="2019-08-21T07:37:39.687" v="324" actId="478"/>
          <ac:grpSpMkLst>
            <pc:docMk/>
            <pc:sldMk cId="548494153" sldId="261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7:41.020" v="325"/>
          <ac:grpSpMkLst>
            <pc:docMk/>
            <pc:sldMk cId="548494153" sldId="261"/>
            <ac:grpSpMk id="21" creationId="{D11DC174-C420-4AB3-BA93-36EEEBF1984B}"/>
          </ac:grpSpMkLst>
        </pc:grpChg>
        <pc:picChg chg="add mod">
          <ac:chgData name="Jan Kristiansen" userId="a91fd70066e0f7b6" providerId="LiveId" clId="{F0500230-1DA6-45AF-A558-76ABE488707F}" dt="2019-09-05T11:52:34.880" v="10275" actId="1076"/>
          <ac:picMkLst>
            <pc:docMk/>
            <pc:sldMk cId="548494153" sldId="261"/>
            <ac:picMk id="2" creationId="{F61F68C3-393C-426C-8ED2-806B615F08E9}"/>
          </ac:picMkLst>
        </pc:picChg>
      </pc:sldChg>
      <pc:sldChg chg="add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443359855" sldId="264"/>
        </pc:sldMkLst>
        <pc:spChg chg="mod">
          <ac:chgData name="Jan Kristiansen" userId="a91fd70066e0f7b6" providerId="LiveId" clId="{F0500230-1DA6-45AF-A558-76ABE488707F}" dt="2019-08-26T14:33:58.704" v="1727" actId="6549"/>
          <ac:spMkLst>
            <pc:docMk/>
            <pc:sldMk cId="2443359855" sldId="264"/>
            <ac:spMk id="9" creationId="{00000000-0000-0000-0000-000000000000}"/>
          </ac:spMkLst>
        </pc:spChg>
        <pc:spChg chg="mod">
          <ac:chgData name="Jan Kristiansen" userId="a91fd70066e0f7b6" providerId="LiveId" clId="{F0500230-1DA6-45AF-A558-76ABE488707F}" dt="2019-08-26T13:05:18.616" v="833" actId="313"/>
          <ac:spMkLst>
            <pc:docMk/>
            <pc:sldMk cId="2443359855" sldId="264"/>
            <ac:spMk id="18" creationId="{27ED18BB-D96A-4B42-A77E-B8D673EBCFAA}"/>
          </ac:spMkLst>
        </pc:spChg>
        <pc:picChg chg="add mod">
          <ac:chgData name="Jan Kristiansen" userId="a91fd70066e0f7b6" providerId="LiveId" clId="{F0500230-1DA6-45AF-A558-76ABE488707F}" dt="2019-09-05T11:42:24.286" v="10182" actId="1076"/>
          <ac:picMkLst>
            <pc:docMk/>
            <pc:sldMk cId="2443359855" sldId="264"/>
            <ac:picMk id="2" creationId="{B7EE5A1E-6A2B-46E3-BD76-BC39E18EA57C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31936280" sldId="267"/>
        </pc:sldMkLst>
        <pc:spChg chg="del">
          <ac:chgData name="Jan Kristiansen" userId="a91fd70066e0f7b6" providerId="LiveId" clId="{F0500230-1DA6-45AF-A558-76ABE488707F}" dt="2019-08-21T05:22:54.113" v="8" actId="478"/>
          <ac:spMkLst>
            <pc:docMk/>
            <pc:sldMk cId="131936280" sldId="267"/>
            <ac:spMk id="4" creationId="{9758D901-4B22-4A33-BDD8-D80BB89F224B}"/>
          </ac:spMkLst>
        </pc:spChg>
        <pc:spChg chg="del mod">
          <ac:chgData name="Jan Kristiansen" userId="a91fd70066e0f7b6" providerId="LiveId" clId="{F0500230-1DA6-45AF-A558-76ABE488707F}" dt="2019-08-21T07:20:52.314" v="205" actId="478"/>
          <ac:spMkLst>
            <pc:docMk/>
            <pc:sldMk cId="131936280" sldId="267"/>
            <ac:spMk id="5" creationId="{00000000-0000-0000-0000-000000000000}"/>
          </ac:spMkLst>
        </pc:spChg>
        <pc:spChg chg="add">
          <ac:chgData name="Jan Kristiansen" userId="a91fd70066e0f7b6" providerId="LiveId" clId="{F0500230-1DA6-45AF-A558-76ABE488707F}" dt="2019-08-21T05:22:55.300" v="9"/>
          <ac:spMkLst>
            <pc:docMk/>
            <pc:sldMk cId="131936280" sldId="267"/>
            <ac:spMk id="18" creationId="{D01B4D99-E3B0-4184-9DB5-13AF7CDE8ABD}"/>
          </ac:spMkLst>
        </pc:spChg>
        <pc:spChg chg="mod">
          <ac:chgData name="Jan Kristiansen" userId="a91fd70066e0f7b6" providerId="LiveId" clId="{F0500230-1DA6-45AF-A558-76ABE488707F}" dt="2019-08-26T13:26:29.390" v="1209" actId="20577"/>
          <ac:spMkLst>
            <pc:docMk/>
            <pc:sldMk cId="131936280" sldId="267"/>
            <ac:spMk id="19" creationId="{F69FA4FC-4B5B-4629-896D-A14CCDB838DD}"/>
          </ac:spMkLst>
        </pc:spChg>
        <pc:spChg chg="add del">
          <ac:chgData name="Jan Kristiansen" userId="a91fd70066e0f7b6" providerId="LiveId" clId="{F0500230-1DA6-45AF-A558-76ABE488707F}" dt="2019-08-21T07:22:17.599" v="216" actId="478"/>
          <ac:spMkLst>
            <pc:docMk/>
            <pc:sldMk cId="131936280" sldId="267"/>
            <ac:spMk id="20" creationId="{AFA724E5-2CDF-4D2B-AD17-D205F6E28742}"/>
          </ac:spMkLst>
        </pc:spChg>
        <pc:spChg chg="mod">
          <ac:chgData name="Jan Kristiansen" userId="a91fd70066e0f7b6" providerId="LiveId" clId="{F0500230-1DA6-45AF-A558-76ABE488707F}" dt="2019-08-26T14:34:12.016" v="1729" actId="20577"/>
          <ac:spMkLst>
            <pc:docMk/>
            <pc:sldMk cId="131936280" sldId="267"/>
            <ac:spMk id="31" creationId="{3C8FE5F4-0F15-4408-A32C-4C345B7BB8E2}"/>
          </ac:spMkLst>
        </pc:spChg>
        <pc:grpChg chg="del">
          <ac:chgData name="Jan Kristiansen" userId="a91fd70066e0f7b6" providerId="LiveId" clId="{F0500230-1DA6-45AF-A558-76ABE488707F}" dt="2019-08-21T07:22:14.958" v="215" actId="478"/>
          <ac:grpSpMkLst>
            <pc:docMk/>
            <pc:sldMk cId="131936280" sldId="267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2:19.765" v="217"/>
          <ac:grpSpMkLst>
            <pc:docMk/>
            <pc:sldMk cId="131936280" sldId="267"/>
            <ac:grpSpMk id="21" creationId="{14C58217-65A6-406E-BBA5-BBBABAE5D61D}"/>
          </ac:grpSpMkLst>
        </pc:grpChg>
        <pc:picChg chg="add mod">
          <ac:chgData name="Jan Kristiansen" userId="a91fd70066e0f7b6" providerId="LiveId" clId="{F0500230-1DA6-45AF-A558-76ABE488707F}" dt="2019-09-05T11:43:37.218" v="10191" actId="1076"/>
          <ac:picMkLst>
            <pc:docMk/>
            <pc:sldMk cId="131936280" sldId="267"/>
            <ac:picMk id="2" creationId="{AF501E0C-789B-4E38-A641-C017E4C494A0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0764497" sldId="268"/>
        </pc:sldMkLst>
        <pc:spChg chg="del">
          <ac:chgData name="Jan Kristiansen" userId="a91fd70066e0f7b6" providerId="LiveId" clId="{F0500230-1DA6-45AF-A558-76ABE488707F}" dt="2019-08-21T05:23:00.706" v="10" actId="478"/>
          <ac:spMkLst>
            <pc:docMk/>
            <pc:sldMk cId="30764497" sldId="268"/>
            <ac:spMk id="4" creationId="{9758D901-4B22-4A33-BDD8-D80BB89F224B}"/>
          </ac:spMkLst>
        </pc:spChg>
        <pc:spChg chg="del">
          <ac:chgData name="Jan Kristiansen" userId="a91fd70066e0f7b6" providerId="LiveId" clId="{F0500230-1DA6-45AF-A558-76ABE488707F}" dt="2019-08-21T07:21:09.345" v="207" actId="478"/>
          <ac:spMkLst>
            <pc:docMk/>
            <pc:sldMk cId="30764497" sldId="268"/>
            <ac:spMk id="5" creationId="{00000000-0000-0000-0000-000000000000}"/>
          </ac:spMkLst>
        </pc:spChg>
        <pc:spChg chg="add mod">
          <ac:chgData name="Jan Kristiansen" userId="a91fd70066e0f7b6" providerId="LiveId" clId="{F0500230-1DA6-45AF-A558-76ABE488707F}" dt="2019-08-26T13:28:12.231" v="1247" actId="20577"/>
          <ac:spMkLst>
            <pc:docMk/>
            <pc:sldMk cId="30764497" sldId="268"/>
            <ac:spMk id="16" creationId="{CC7D54AB-A9E3-402A-906A-BCBD3DC6FA44}"/>
          </ac:spMkLst>
        </pc:spChg>
        <pc:spChg chg="add">
          <ac:chgData name="Jan Kristiansen" userId="a91fd70066e0f7b6" providerId="LiveId" clId="{F0500230-1DA6-45AF-A558-76ABE488707F}" dt="2019-08-21T05:23:01.831" v="11"/>
          <ac:spMkLst>
            <pc:docMk/>
            <pc:sldMk cId="30764497" sldId="268"/>
            <ac:spMk id="18" creationId="{CC14C026-612F-41FD-A634-A9A7C6514290}"/>
          </ac:spMkLst>
        </pc:spChg>
        <pc:spChg chg="del">
          <ac:chgData name="Jan Kristiansen" userId="a91fd70066e0f7b6" providerId="LiveId" clId="{F0500230-1DA6-45AF-A558-76ABE488707F}" dt="2019-08-26T13:27:38.502" v="1212" actId="478"/>
          <ac:spMkLst>
            <pc:docMk/>
            <pc:sldMk cId="30764497" sldId="268"/>
            <ac:spMk id="19" creationId="{F69FA4FC-4B5B-4629-896D-A14CCDB838DD}"/>
          </ac:spMkLst>
        </pc:spChg>
        <pc:spChg chg="add del">
          <ac:chgData name="Jan Kristiansen" userId="a91fd70066e0f7b6" providerId="LiveId" clId="{F0500230-1DA6-45AF-A558-76ABE488707F}" dt="2019-08-21T07:22:26.454" v="218" actId="478"/>
          <ac:spMkLst>
            <pc:docMk/>
            <pc:sldMk cId="30764497" sldId="268"/>
            <ac:spMk id="20" creationId="{CA2F0F97-E7C5-4E26-8C23-1FDB5BE63920}"/>
          </ac:spMkLst>
        </pc:spChg>
        <pc:spChg chg="mod">
          <ac:chgData name="Jan Kristiansen" userId="a91fd70066e0f7b6" providerId="LiveId" clId="{F0500230-1DA6-45AF-A558-76ABE488707F}" dt="2019-08-26T14:34:20.135" v="1730" actId="6549"/>
          <ac:spMkLst>
            <pc:docMk/>
            <pc:sldMk cId="30764497" sldId="268"/>
            <ac:spMk id="31" creationId="{C759978C-8680-4A8B-BE73-479E5C501BF9}"/>
          </ac:spMkLst>
        </pc:spChg>
        <pc:grpChg chg="del">
          <ac:chgData name="Jan Kristiansen" userId="a91fd70066e0f7b6" providerId="LiveId" clId="{F0500230-1DA6-45AF-A558-76ABE488707F}" dt="2019-08-21T07:22:31.615" v="219" actId="478"/>
          <ac:grpSpMkLst>
            <pc:docMk/>
            <pc:sldMk cId="30764497" sldId="268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2:33.253" v="220"/>
          <ac:grpSpMkLst>
            <pc:docMk/>
            <pc:sldMk cId="30764497" sldId="268"/>
            <ac:grpSpMk id="21" creationId="{E8D3FF84-44D1-4068-97B0-B5223DD38933}"/>
          </ac:grpSpMkLst>
        </pc:grpChg>
        <pc:picChg chg="add mod">
          <ac:chgData name="Jan Kristiansen" userId="a91fd70066e0f7b6" providerId="LiveId" clId="{F0500230-1DA6-45AF-A558-76ABE488707F}" dt="2019-09-05T11:43:56.911" v="10194" actId="1076"/>
          <ac:picMkLst>
            <pc:docMk/>
            <pc:sldMk cId="30764497" sldId="268"/>
            <ac:picMk id="2" creationId="{23094B9C-C965-4DDC-AA50-DA7494A78F3F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037365059" sldId="269"/>
        </pc:sldMkLst>
        <pc:spChg chg="del">
          <ac:chgData name="Jan Kristiansen" userId="a91fd70066e0f7b6" providerId="LiveId" clId="{F0500230-1DA6-45AF-A558-76ABE488707F}" dt="2019-08-21T05:23:07.018" v="12" actId="478"/>
          <ac:spMkLst>
            <pc:docMk/>
            <pc:sldMk cId="2037365059" sldId="269"/>
            <ac:spMk id="4" creationId="{9758D901-4B22-4A33-BDD8-D80BB89F224B}"/>
          </ac:spMkLst>
        </pc:spChg>
        <pc:spChg chg="add mod">
          <ac:chgData name="Jan Kristiansen" userId="a91fd70066e0f7b6" providerId="LiveId" clId="{F0500230-1DA6-45AF-A558-76ABE488707F}" dt="2019-08-26T13:38:41.342" v="1264" actId="20577"/>
          <ac:spMkLst>
            <pc:docMk/>
            <pc:sldMk cId="2037365059" sldId="269"/>
            <ac:spMk id="16" creationId="{870F79EF-37B3-4D01-B921-2078F8878FD8}"/>
          </ac:spMkLst>
        </pc:spChg>
        <pc:spChg chg="add">
          <ac:chgData name="Jan Kristiansen" userId="a91fd70066e0f7b6" providerId="LiveId" clId="{F0500230-1DA6-45AF-A558-76ABE488707F}" dt="2019-08-21T05:23:08.112" v="13"/>
          <ac:spMkLst>
            <pc:docMk/>
            <pc:sldMk cId="2037365059" sldId="269"/>
            <ac:spMk id="18" creationId="{8A112D08-9969-481B-8A36-5FD027391609}"/>
          </ac:spMkLst>
        </pc:spChg>
        <pc:spChg chg="del">
          <ac:chgData name="Jan Kristiansen" userId="a91fd70066e0f7b6" providerId="LiveId" clId="{F0500230-1DA6-45AF-A558-76ABE488707F}" dt="2019-08-26T13:38:27.124" v="1251" actId="478"/>
          <ac:spMkLst>
            <pc:docMk/>
            <pc:sldMk cId="2037365059" sldId="269"/>
            <ac:spMk id="19" creationId="{F69FA4FC-4B5B-4629-896D-A14CCDB838DD}"/>
          </ac:spMkLst>
        </pc:spChg>
        <pc:spChg chg="mod">
          <ac:chgData name="Jan Kristiansen" userId="a91fd70066e0f7b6" providerId="LiveId" clId="{F0500230-1DA6-45AF-A558-76ABE488707F}" dt="2019-08-21T07:23:31.730" v="227" actId="20577"/>
          <ac:spMkLst>
            <pc:docMk/>
            <pc:sldMk cId="2037365059" sldId="269"/>
            <ac:spMk id="22" creationId="{D01E140F-F334-4F6F-92D2-CAF4AB5C5929}"/>
          </ac:spMkLst>
        </pc:spChg>
        <pc:spChg chg="mod">
          <ac:chgData name="Jan Kristiansen" userId="a91fd70066e0f7b6" providerId="LiveId" clId="{F0500230-1DA6-45AF-A558-76ABE488707F}" dt="2019-08-21T07:23:25.121" v="225" actId="108"/>
          <ac:spMkLst>
            <pc:docMk/>
            <pc:sldMk cId="2037365059" sldId="269"/>
            <ac:spMk id="24" creationId="{91AE3B8D-AF3D-443A-A1FE-D0F53C1FDD3C}"/>
          </ac:spMkLst>
        </pc:spChg>
        <pc:spChg chg="mod">
          <ac:chgData name="Jan Kristiansen" userId="a91fd70066e0f7b6" providerId="LiveId" clId="{F0500230-1DA6-45AF-A558-76ABE488707F}" dt="2019-08-21T07:23:17.002" v="223" actId="207"/>
          <ac:spMkLst>
            <pc:docMk/>
            <pc:sldMk cId="2037365059" sldId="269"/>
            <ac:spMk id="27" creationId="{1A66B210-8CBB-4D86-84D4-27F3DD525003}"/>
          </ac:spMkLst>
        </pc:spChg>
        <pc:spChg chg="mod">
          <ac:chgData name="Jan Kristiansen" userId="a91fd70066e0f7b6" providerId="LiveId" clId="{F0500230-1DA6-45AF-A558-76ABE488707F}" dt="2019-08-21T07:23:21.943" v="224" actId="108"/>
          <ac:spMkLst>
            <pc:docMk/>
            <pc:sldMk cId="2037365059" sldId="269"/>
            <ac:spMk id="28" creationId="{D8489402-6199-41DD-80BA-9F2B6297C629}"/>
          </ac:spMkLst>
        </pc:spChg>
        <pc:spChg chg="mod">
          <ac:chgData name="Jan Kristiansen" userId="a91fd70066e0f7b6" providerId="LiveId" clId="{F0500230-1DA6-45AF-A558-76ABE488707F}" dt="2019-08-26T14:34:27.996" v="1731" actId="20577"/>
          <ac:spMkLst>
            <pc:docMk/>
            <pc:sldMk cId="2037365059" sldId="269"/>
            <ac:spMk id="30" creationId="{E112095F-2DEB-4E2F-BDC1-6CD9B620BE6B}"/>
          </ac:spMkLst>
        </pc:spChg>
        <pc:grpChg chg="del">
          <ac:chgData name="Jan Kristiansen" userId="a91fd70066e0f7b6" providerId="LiveId" clId="{F0500230-1DA6-45AF-A558-76ABE488707F}" dt="2019-08-21T07:23:03.910" v="221" actId="478"/>
          <ac:grpSpMkLst>
            <pc:docMk/>
            <pc:sldMk cId="2037365059" sldId="269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3:05.472" v="222"/>
          <ac:grpSpMkLst>
            <pc:docMk/>
            <pc:sldMk cId="2037365059" sldId="269"/>
            <ac:grpSpMk id="20" creationId="{3A8D2E1F-4D29-42EC-A5B6-C7F96BA4FEBC}"/>
          </ac:grpSpMkLst>
        </pc:grpChg>
        <pc:picChg chg="add mod">
          <ac:chgData name="Jan Kristiansen" userId="a91fd70066e0f7b6" providerId="LiveId" clId="{F0500230-1DA6-45AF-A558-76ABE488707F}" dt="2019-09-05T11:44:11.880" v="10197" actId="1076"/>
          <ac:picMkLst>
            <pc:docMk/>
            <pc:sldMk cId="2037365059" sldId="269"/>
            <ac:picMk id="2" creationId="{0B56F38F-5747-421F-9E9D-532877D70310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959586781" sldId="270"/>
        </pc:sldMkLst>
        <pc:spChg chg="del">
          <ac:chgData name="Jan Kristiansen" userId="a91fd70066e0f7b6" providerId="LiveId" clId="{F0500230-1DA6-45AF-A558-76ABE488707F}" dt="2019-08-21T05:23:13.346" v="14" actId="478"/>
          <ac:spMkLst>
            <pc:docMk/>
            <pc:sldMk cId="2959586781" sldId="270"/>
            <ac:spMk id="4" creationId="{9758D901-4B22-4A33-BDD8-D80BB89F224B}"/>
          </ac:spMkLst>
        </pc:spChg>
        <pc:spChg chg="add mod">
          <ac:chgData name="Jan Kristiansen" userId="a91fd70066e0f7b6" providerId="LiveId" clId="{F0500230-1DA6-45AF-A558-76ABE488707F}" dt="2019-08-26T13:39:07.628" v="1283" actId="20577"/>
          <ac:spMkLst>
            <pc:docMk/>
            <pc:sldMk cId="2959586781" sldId="270"/>
            <ac:spMk id="16" creationId="{E927E991-FDC9-4A06-972E-538C1A671CD3}"/>
          </ac:spMkLst>
        </pc:spChg>
        <pc:spChg chg="add">
          <ac:chgData name="Jan Kristiansen" userId="a91fd70066e0f7b6" providerId="LiveId" clId="{F0500230-1DA6-45AF-A558-76ABE488707F}" dt="2019-08-21T05:23:14.426" v="15"/>
          <ac:spMkLst>
            <pc:docMk/>
            <pc:sldMk cId="2959586781" sldId="270"/>
            <ac:spMk id="18" creationId="{A1EE39AF-BC82-4150-A0B0-979F03B435EE}"/>
          </ac:spMkLst>
        </pc:spChg>
        <pc:spChg chg="del">
          <ac:chgData name="Jan Kristiansen" userId="a91fd70066e0f7b6" providerId="LiveId" clId="{F0500230-1DA6-45AF-A558-76ABE488707F}" dt="2019-08-26T13:38:56.510" v="1265" actId="478"/>
          <ac:spMkLst>
            <pc:docMk/>
            <pc:sldMk cId="2959586781" sldId="270"/>
            <ac:spMk id="19" creationId="{F69FA4FC-4B5B-4629-896D-A14CCDB838DD}"/>
          </ac:spMkLst>
        </pc:spChg>
        <pc:spChg chg="mod">
          <ac:chgData name="Jan Kristiansen" userId="a91fd70066e0f7b6" providerId="LiveId" clId="{F0500230-1DA6-45AF-A558-76ABE488707F}" dt="2019-08-21T07:24:17.333" v="234" actId="108"/>
          <ac:spMkLst>
            <pc:docMk/>
            <pc:sldMk cId="2959586781" sldId="270"/>
            <ac:spMk id="23" creationId="{C7B1A1CC-AB3B-4A16-9E55-921CB2890885}"/>
          </ac:spMkLst>
        </pc:spChg>
        <pc:spChg chg="mod">
          <ac:chgData name="Jan Kristiansen" userId="a91fd70066e0f7b6" providerId="LiveId" clId="{F0500230-1DA6-45AF-A558-76ABE488707F}" dt="2019-08-21T07:24:13.813" v="233" actId="108"/>
          <ac:spMkLst>
            <pc:docMk/>
            <pc:sldMk cId="2959586781" sldId="270"/>
            <ac:spMk id="25" creationId="{9F3AE3B1-14E9-4CC8-A684-11841771DA0E}"/>
          </ac:spMkLst>
        </pc:spChg>
        <pc:spChg chg="mod">
          <ac:chgData name="Jan Kristiansen" userId="a91fd70066e0f7b6" providerId="LiveId" clId="{F0500230-1DA6-45AF-A558-76ABE488707F}" dt="2019-08-21T07:24:03.983" v="231" actId="108"/>
          <ac:spMkLst>
            <pc:docMk/>
            <pc:sldMk cId="2959586781" sldId="270"/>
            <ac:spMk id="26" creationId="{B0FABCCB-3E03-44F3-8BDD-8C6840BCB32F}"/>
          </ac:spMkLst>
        </pc:spChg>
        <pc:spChg chg="mod">
          <ac:chgData name="Jan Kristiansen" userId="a91fd70066e0f7b6" providerId="LiveId" clId="{F0500230-1DA6-45AF-A558-76ABE488707F}" dt="2019-08-21T07:24:10.874" v="232" actId="108"/>
          <ac:spMkLst>
            <pc:docMk/>
            <pc:sldMk cId="2959586781" sldId="270"/>
            <ac:spMk id="29" creationId="{53B0E846-8E51-4BC5-988F-A4C7C4935DC6}"/>
          </ac:spMkLst>
        </pc:spChg>
        <pc:spChg chg="mod">
          <ac:chgData name="Jan Kristiansen" userId="a91fd70066e0f7b6" providerId="LiveId" clId="{F0500230-1DA6-45AF-A558-76ABE488707F}" dt="2019-08-26T14:34:41.004" v="1732" actId="6549"/>
          <ac:spMkLst>
            <pc:docMk/>
            <pc:sldMk cId="2959586781" sldId="270"/>
            <ac:spMk id="30" creationId="{DF27BF70-B5E8-4406-8DE3-B71CF8E95B86}"/>
          </ac:spMkLst>
        </pc:spChg>
        <pc:grpChg chg="del">
          <ac:chgData name="Jan Kristiansen" userId="a91fd70066e0f7b6" providerId="LiveId" clId="{F0500230-1DA6-45AF-A558-76ABE488707F}" dt="2019-08-21T07:23:50.709" v="228" actId="478"/>
          <ac:grpSpMkLst>
            <pc:docMk/>
            <pc:sldMk cId="2959586781" sldId="270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3:52.146" v="229"/>
          <ac:grpSpMkLst>
            <pc:docMk/>
            <pc:sldMk cId="2959586781" sldId="270"/>
            <ac:grpSpMk id="20" creationId="{A85D6687-123C-496D-9A9C-77B8A4D3EA5E}"/>
          </ac:grpSpMkLst>
        </pc:grpChg>
        <pc:picChg chg="add mod">
          <ac:chgData name="Jan Kristiansen" userId="a91fd70066e0f7b6" providerId="LiveId" clId="{F0500230-1DA6-45AF-A558-76ABE488707F}" dt="2019-09-05T11:44:26.125" v="10200" actId="1076"/>
          <ac:picMkLst>
            <pc:docMk/>
            <pc:sldMk cId="2959586781" sldId="270"/>
            <ac:picMk id="2" creationId="{778773AC-49FF-40FB-8F39-2211461ACAE5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9252875" sldId="273"/>
        </pc:sldMkLst>
        <pc:spChg chg="del">
          <ac:chgData name="Jan Kristiansen" userId="a91fd70066e0f7b6" providerId="LiveId" clId="{F0500230-1DA6-45AF-A558-76ABE488707F}" dt="2019-08-21T05:23:18.848" v="16" actId="478"/>
          <ac:spMkLst>
            <pc:docMk/>
            <pc:sldMk cId="39252875" sldId="273"/>
            <ac:spMk id="4" creationId="{9758D901-4B22-4A33-BDD8-D80BB89F224B}"/>
          </ac:spMkLst>
        </pc:spChg>
        <pc:spChg chg="mod">
          <ac:chgData name="Jan Kristiansen" userId="a91fd70066e0f7b6" providerId="LiveId" clId="{F0500230-1DA6-45AF-A558-76ABE488707F}" dt="2019-08-26T13:51:18.044" v="1527" actId="20577"/>
          <ac:spMkLst>
            <pc:docMk/>
            <pc:sldMk cId="39252875" sldId="273"/>
            <ac:spMk id="17" creationId="{EFF72688-AB1E-4D97-A2F6-E13B40FEEDBD}"/>
          </ac:spMkLst>
        </pc:spChg>
        <pc:spChg chg="add">
          <ac:chgData name="Jan Kristiansen" userId="a91fd70066e0f7b6" providerId="LiveId" clId="{F0500230-1DA6-45AF-A558-76ABE488707F}" dt="2019-08-21T05:23:19.895" v="17"/>
          <ac:spMkLst>
            <pc:docMk/>
            <pc:sldMk cId="39252875" sldId="273"/>
            <ac:spMk id="19" creationId="{95E47C5A-1999-4250-9F6F-AE24F2DAD785}"/>
          </ac:spMkLst>
        </pc:spChg>
        <pc:spChg chg="mod">
          <ac:chgData name="Jan Kristiansen" userId="a91fd70066e0f7b6" providerId="LiveId" clId="{F0500230-1DA6-45AF-A558-76ABE488707F}" dt="2019-08-26T14:35:20.532" v="1733" actId="6549"/>
          <ac:spMkLst>
            <pc:docMk/>
            <pc:sldMk cId="39252875" sldId="273"/>
            <ac:spMk id="30" creationId="{987178A6-A14B-4C92-851A-965EACE29456}"/>
          </ac:spMkLst>
        </pc:spChg>
        <pc:grpChg chg="del">
          <ac:chgData name="Jan Kristiansen" userId="a91fd70066e0f7b6" providerId="LiveId" clId="{F0500230-1DA6-45AF-A558-76ABE488707F}" dt="2019-08-21T07:24:36.262" v="235" actId="478"/>
          <ac:grpSpMkLst>
            <pc:docMk/>
            <pc:sldMk cId="39252875" sldId="273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4:37.169" v="236"/>
          <ac:grpSpMkLst>
            <pc:docMk/>
            <pc:sldMk cId="39252875" sldId="273"/>
            <ac:grpSpMk id="20" creationId="{9AE1C85A-0447-4689-9A06-7E0F63C9601E}"/>
          </ac:grpSpMkLst>
        </pc:grpChg>
        <pc:picChg chg="add mod">
          <ac:chgData name="Jan Kristiansen" userId="a91fd70066e0f7b6" providerId="LiveId" clId="{F0500230-1DA6-45AF-A558-76ABE488707F}" dt="2019-09-05T11:44:39.650" v="10203" actId="1076"/>
          <ac:picMkLst>
            <pc:docMk/>
            <pc:sldMk cId="39252875" sldId="273"/>
            <ac:picMk id="2" creationId="{26289337-26B4-4CCE-91A3-2687E93676E9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845440311" sldId="274"/>
        </pc:sldMkLst>
        <pc:spChg chg="del">
          <ac:chgData name="Jan Kristiansen" userId="a91fd70066e0f7b6" providerId="LiveId" clId="{F0500230-1DA6-45AF-A558-76ABE488707F}" dt="2019-08-21T05:23:25.269" v="18" actId="478"/>
          <ac:spMkLst>
            <pc:docMk/>
            <pc:sldMk cId="2845440311" sldId="274"/>
            <ac:spMk id="4" creationId="{9758D901-4B22-4A33-BDD8-D80BB89F224B}"/>
          </ac:spMkLst>
        </pc:spChg>
        <pc:spChg chg="add mod">
          <ac:chgData name="Jan Kristiansen" userId="a91fd70066e0f7b6" providerId="LiveId" clId="{F0500230-1DA6-45AF-A558-76ABE488707F}" dt="2019-08-26T13:52:11.031" v="1552" actId="20577"/>
          <ac:spMkLst>
            <pc:docMk/>
            <pc:sldMk cId="2845440311" sldId="274"/>
            <ac:spMk id="16" creationId="{53895C5A-4234-4309-8F9D-F9F034276F89}"/>
          </ac:spMkLst>
        </pc:spChg>
        <pc:spChg chg="del">
          <ac:chgData name="Jan Kristiansen" userId="a91fd70066e0f7b6" providerId="LiveId" clId="{F0500230-1DA6-45AF-A558-76ABE488707F}" dt="2019-08-26T13:51:51.372" v="1528" actId="478"/>
          <ac:spMkLst>
            <pc:docMk/>
            <pc:sldMk cId="2845440311" sldId="274"/>
            <ac:spMk id="17" creationId="{051F4ADF-ED89-4DEB-8372-217C191D25C7}"/>
          </ac:spMkLst>
        </pc:spChg>
        <pc:spChg chg="add">
          <ac:chgData name="Jan Kristiansen" userId="a91fd70066e0f7b6" providerId="LiveId" clId="{F0500230-1DA6-45AF-A558-76ABE488707F}" dt="2019-08-21T05:23:25.957" v="19"/>
          <ac:spMkLst>
            <pc:docMk/>
            <pc:sldMk cId="2845440311" sldId="274"/>
            <ac:spMk id="19" creationId="{285F1E0E-AD38-4277-B45E-F843D5872FB9}"/>
          </ac:spMkLst>
        </pc:spChg>
        <pc:spChg chg="mod">
          <ac:chgData name="Jan Kristiansen" userId="a91fd70066e0f7b6" providerId="LiveId" clId="{F0500230-1DA6-45AF-A558-76ABE488707F}" dt="2019-08-26T14:35:27.432" v="1734" actId="20577"/>
          <ac:spMkLst>
            <pc:docMk/>
            <pc:sldMk cId="2845440311" sldId="274"/>
            <ac:spMk id="30" creationId="{89E0762F-D54B-4180-858C-D432B8CD700B}"/>
          </ac:spMkLst>
        </pc:spChg>
        <pc:grpChg chg="del">
          <ac:chgData name="Jan Kristiansen" userId="a91fd70066e0f7b6" providerId="LiveId" clId="{F0500230-1DA6-45AF-A558-76ABE488707F}" dt="2019-08-21T07:25:08.806" v="237" actId="478"/>
          <ac:grpSpMkLst>
            <pc:docMk/>
            <pc:sldMk cId="2845440311" sldId="274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5:10.232" v="238"/>
          <ac:grpSpMkLst>
            <pc:docMk/>
            <pc:sldMk cId="2845440311" sldId="274"/>
            <ac:grpSpMk id="20" creationId="{FDB54E2F-269E-4E53-9D44-C420BE6C94C3}"/>
          </ac:grpSpMkLst>
        </pc:grpChg>
        <pc:picChg chg="add mod">
          <ac:chgData name="Jan Kristiansen" userId="a91fd70066e0f7b6" providerId="LiveId" clId="{F0500230-1DA6-45AF-A558-76ABE488707F}" dt="2019-09-05T11:47:29.851" v="10206" actId="1076"/>
          <ac:picMkLst>
            <pc:docMk/>
            <pc:sldMk cId="2845440311" sldId="274"/>
            <ac:picMk id="2" creationId="{BB3AA3D8-5856-4390-8464-525ACD4D403E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756501633" sldId="275"/>
        </pc:sldMkLst>
        <pc:spChg chg="del">
          <ac:chgData name="Jan Kristiansen" userId="a91fd70066e0f7b6" providerId="LiveId" clId="{F0500230-1DA6-45AF-A558-76ABE488707F}" dt="2019-08-21T06:13:23.158" v="32" actId="478"/>
          <ac:spMkLst>
            <pc:docMk/>
            <pc:sldMk cId="3756501633" sldId="275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3:24.423" v="33"/>
          <ac:spMkLst>
            <pc:docMk/>
            <pc:sldMk cId="3756501633" sldId="275"/>
            <ac:spMk id="18" creationId="{E0A04055-E0C3-46BF-9494-4D9B7D0BB2B3}"/>
          </ac:spMkLst>
        </pc:spChg>
        <pc:spChg chg="mod">
          <ac:chgData name="Jan Kristiansen" userId="a91fd70066e0f7b6" providerId="LiveId" clId="{F0500230-1DA6-45AF-A558-76ABE488707F}" dt="2019-08-26T14:56:56.987" v="2040" actId="20577"/>
          <ac:spMkLst>
            <pc:docMk/>
            <pc:sldMk cId="3756501633" sldId="275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07:28:40.822" v="266" actId="20577"/>
          <ac:spMkLst>
            <pc:docMk/>
            <pc:sldMk cId="3756501633" sldId="275"/>
            <ac:spMk id="23" creationId="{6A75DECB-020F-45F2-9CE0-1F4D5138EB08}"/>
          </ac:spMkLst>
        </pc:spChg>
        <pc:spChg chg="mod">
          <ac:chgData name="Jan Kristiansen" userId="a91fd70066e0f7b6" providerId="LiveId" clId="{F0500230-1DA6-45AF-A558-76ABE488707F}" dt="2019-08-21T07:28:56.840" v="270" actId="108"/>
          <ac:spMkLst>
            <pc:docMk/>
            <pc:sldMk cId="3756501633" sldId="275"/>
            <ac:spMk id="24" creationId="{3A6E0E2D-5671-48E1-9603-B7F5890361D4}"/>
          </ac:spMkLst>
        </pc:spChg>
        <pc:spChg chg="mod">
          <ac:chgData name="Jan Kristiansen" userId="a91fd70066e0f7b6" providerId="LiveId" clId="{F0500230-1DA6-45AF-A558-76ABE488707F}" dt="2019-08-21T07:28:30.021" v="264" actId="108"/>
          <ac:spMkLst>
            <pc:docMk/>
            <pc:sldMk cId="3756501633" sldId="275"/>
            <ac:spMk id="25" creationId="{BC5F80D8-50D7-433C-B189-14BB4E199DC4}"/>
          </ac:spMkLst>
        </pc:spChg>
        <pc:spChg chg="mod">
          <ac:chgData name="Jan Kristiansen" userId="a91fd70066e0f7b6" providerId="LiveId" clId="{F0500230-1DA6-45AF-A558-76ABE488707F}" dt="2019-08-21T07:28:50.252" v="268" actId="108"/>
          <ac:spMkLst>
            <pc:docMk/>
            <pc:sldMk cId="3756501633" sldId="275"/>
            <ac:spMk id="26" creationId="{B6233D0A-B34A-465D-9FCA-4B9DE8E2B238}"/>
          </ac:spMkLst>
        </pc:spChg>
        <pc:spChg chg="mod">
          <ac:chgData name="Jan Kristiansen" userId="a91fd70066e0f7b6" providerId="LiveId" clId="{F0500230-1DA6-45AF-A558-76ABE488707F}" dt="2019-08-21T07:28:47.111" v="267" actId="108"/>
          <ac:spMkLst>
            <pc:docMk/>
            <pc:sldMk cId="3756501633" sldId="275"/>
            <ac:spMk id="27" creationId="{57BAA386-BB16-4A9E-AEE8-543DFF85D52F}"/>
          </ac:spMkLst>
        </pc:spChg>
        <pc:spChg chg="mod">
          <ac:chgData name="Jan Kristiansen" userId="a91fd70066e0f7b6" providerId="LiveId" clId="{F0500230-1DA6-45AF-A558-76ABE488707F}" dt="2019-08-21T07:28:21.873" v="262" actId="207"/>
          <ac:spMkLst>
            <pc:docMk/>
            <pc:sldMk cId="3756501633" sldId="275"/>
            <ac:spMk id="28" creationId="{13C9DDA3-4DC2-421D-841F-F228B9D7D98E}"/>
          </ac:spMkLst>
        </pc:spChg>
        <pc:spChg chg="mod">
          <ac:chgData name="Jan Kristiansen" userId="a91fd70066e0f7b6" providerId="LiveId" clId="{F0500230-1DA6-45AF-A558-76ABE488707F}" dt="2019-08-21T07:28:26.612" v="263" actId="108"/>
          <ac:spMkLst>
            <pc:docMk/>
            <pc:sldMk cId="3756501633" sldId="275"/>
            <ac:spMk id="29" creationId="{30A16472-1931-446A-87FA-30B681A9EF7F}"/>
          </ac:spMkLst>
        </pc:spChg>
        <pc:spChg chg="mod">
          <ac:chgData name="Jan Kristiansen" userId="a91fd70066e0f7b6" providerId="LiveId" clId="{F0500230-1DA6-45AF-A558-76ABE488707F}" dt="2019-08-26T14:36:40.651" v="1743" actId="6549"/>
          <ac:spMkLst>
            <pc:docMk/>
            <pc:sldMk cId="3756501633" sldId="275"/>
            <ac:spMk id="31" creationId="{28AC2942-64A8-4B0A-888C-A3865726E82D}"/>
          </ac:spMkLst>
        </pc:spChg>
        <pc:grpChg chg="del">
          <ac:chgData name="Jan Kristiansen" userId="a91fd70066e0f7b6" providerId="LiveId" clId="{F0500230-1DA6-45AF-A558-76ABE488707F}" dt="2019-08-21T07:28:10.726" v="260" actId="478"/>
          <ac:grpSpMkLst>
            <pc:docMk/>
            <pc:sldMk cId="3756501633" sldId="275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8:12.882" v="261"/>
          <ac:grpSpMkLst>
            <pc:docMk/>
            <pc:sldMk cId="3756501633" sldId="275"/>
            <ac:grpSpMk id="21" creationId="{4D0F2DE3-4751-492A-8448-A5DC38EF075B}"/>
          </ac:grpSpMkLst>
        </pc:grpChg>
        <pc:picChg chg="add mod">
          <ac:chgData name="Jan Kristiansen" userId="a91fd70066e0f7b6" providerId="LiveId" clId="{F0500230-1DA6-45AF-A558-76ABE488707F}" dt="2019-09-05T11:49:07.290" v="10227" actId="1076"/>
          <ac:picMkLst>
            <pc:docMk/>
            <pc:sldMk cId="3756501633" sldId="275"/>
            <ac:picMk id="2" creationId="{4C404622-3C4F-4925-A2FF-C29F232CC6FB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31718723" sldId="276"/>
        </pc:sldMkLst>
        <pc:spChg chg="del">
          <ac:chgData name="Jan Kristiansen" userId="a91fd70066e0f7b6" providerId="LiveId" clId="{F0500230-1DA6-45AF-A558-76ABE488707F}" dt="2019-08-21T05:23:42.816" v="24" actId="478"/>
          <ac:spMkLst>
            <pc:docMk/>
            <pc:sldMk cId="131718723" sldId="276"/>
            <ac:spMk id="4" creationId="{9758D901-4B22-4A33-BDD8-D80BB89F224B}"/>
          </ac:spMkLst>
        </pc:spChg>
        <pc:spChg chg="mod">
          <ac:chgData name="Jan Kristiansen" userId="a91fd70066e0f7b6" providerId="LiveId" clId="{F0500230-1DA6-45AF-A558-76ABE488707F}" dt="2019-08-26T14:33:35.956" v="1725" actId="20577"/>
          <ac:spMkLst>
            <pc:docMk/>
            <pc:sldMk cId="131718723" sldId="276"/>
            <ac:spMk id="17" creationId="{051F4ADF-ED89-4DEB-8372-217C191D25C7}"/>
          </ac:spMkLst>
        </pc:spChg>
        <pc:spChg chg="add">
          <ac:chgData name="Jan Kristiansen" userId="a91fd70066e0f7b6" providerId="LiveId" clId="{F0500230-1DA6-45AF-A558-76ABE488707F}" dt="2019-08-21T05:23:43.738" v="25"/>
          <ac:spMkLst>
            <pc:docMk/>
            <pc:sldMk cId="131718723" sldId="276"/>
            <ac:spMk id="19" creationId="{57F5FDCB-8F23-4B6D-8B94-3AC4B1434F9C}"/>
          </ac:spMkLst>
        </pc:spChg>
        <pc:spChg chg="mod">
          <ac:chgData name="Jan Kristiansen" userId="a91fd70066e0f7b6" providerId="LiveId" clId="{F0500230-1DA6-45AF-A558-76ABE488707F}" dt="2019-08-21T07:26:36.540" v="249" actId="20577"/>
          <ac:spMkLst>
            <pc:docMk/>
            <pc:sldMk cId="131718723" sldId="276"/>
            <ac:spMk id="22" creationId="{8377CA75-6930-487B-96D1-924362BFFDCE}"/>
          </ac:spMkLst>
        </pc:spChg>
        <pc:spChg chg="mod">
          <ac:chgData name="Jan Kristiansen" userId="a91fd70066e0f7b6" providerId="LiveId" clId="{F0500230-1DA6-45AF-A558-76ABE488707F}" dt="2019-08-21T07:27:04.458" v="253" actId="108"/>
          <ac:spMkLst>
            <pc:docMk/>
            <pc:sldMk cId="131718723" sldId="276"/>
            <ac:spMk id="23" creationId="{1A435A45-316A-452D-BFC4-30CBB6BE475B}"/>
          </ac:spMkLst>
        </pc:spChg>
        <pc:spChg chg="mod">
          <ac:chgData name="Jan Kristiansen" userId="a91fd70066e0f7b6" providerId="LiveId" clId="{F0500230-1DA6-45AF-A558-76ABE488707F}" dt="2019-08-21T07:26:25.278" v="247" actId="108"/>
          <ac:spMkLst>
            <pc:docMk/>
            <pc:sldMk cId="131718723" sldId="276"/>
            <ac:spMk id="24" creationId="{CB2FC2D2-8765-48A2-8CEA-7008B4FE8680}"/>
          </ac:spMkLst>
        </pc:spChg>
        <pc:spChg chg="mod">
          <ac:chgData name="Jan Kristiansen" userId="a91fd70066e0f7b6" providerId="LiveId" clId="{F0500230-1DA6-45AF-A558-76ABE488707F}" dt="2019-08-21T07:26:58.876" v="252" actId="108"/>
          <ac:spMkLst>
            <pc:docMk/>
            <pc:sldMk cId="131718723" sldId="276"/>
            <ac:spMk id="25" creationId="{D3123925-6698-485E-BF3C-F142961C69AB}"/>
          </ac:spMkLst>
        </pc:spChg>
        <pc:spChg chg="mod">
          <ac:chgData name="Jan Kristiansen" userId="a91fd70066e0f7b6" providerId="LiveId" clId="{F0500230-1DA6-45AF-A558-76ABE488707F}" dt="2019-08-21T07:26:50.598" v="251" actId="108"/>
          <ac:spMkLst>
            <pc:docMk/>
            <pc:sldMk cId="131718723" sldId="276"/>
            <ac:spMk id="26" creationId="{C1B27E24-42F0-42E4-8C9F-ABB1B8694268}"/>
          </ac:spMkLst>
        </pc:spChg>
        <pc:spChg chg="mod">
          <ac:chgData name="Jan Kristiansen" userId="a91fd70066e0f7b6" providerId="LiveId" clId="{F0500230-1DA6-45AF-A558-76ABE488707F}" dt="2019-08-21T07:26:15.913" v="245" actId="207"/>
          <ac:spMkLst>
            <pc:docMk/>
            <pc:sldMk cId="131718723" sldId="276"/>
            <ac:spMk id="27" creationId="{A746AFD2-333E-4747-8C9E-CAAC29A7B4B7}"/>
          </ac:spMkLst>
        </pc:spChg>
        <pc:spChg chg="mod">
          <ac:chgData name="Jan Kristiansen" userId="a91fd70066e0f7b6" providerId="LiveId" clId="{F0500230-1DA6-45AF-A558-76ABE488707F}" dt="2019-08-21T07:26:20.663" v="246" actId="108"/>
          <ac:spMkLst>
            <pc:docMk/>
            <pc:sldMk cId="131718723" sldId="276"/>
            <ac:spMk id="28" creationId="{B38A6F60-D580-4425-994A-CA748E8A9B3B}"/>
          </ac:spMkLst>
        </pc:spChg>
        <pc:spChg chg="mod">
          <ac:chgData name="Jan Kristiansen" userId="a91fd70066e0f7b6" providerId="LiveId" clId="{F0500230-1DA6-45AF-A558-76ABE488707F}" dt="2019-08-21T07:26:47.192" v="250" actId="108"/>
          <ac:spMkLst>
            <pc:docMk/>
            <pc:sldMk cId="131718723" sldId="276"/>
            <ac:spMk id="29" creationId="{2915EE7B-5531-4CB5-B39A-9C123B5B29C8}"/>
          </ac:spMkLst>
        </pc:spChg>
        <pc:spChg chg="mod">
          <ac:chgData name="Jan Kristiansen" userId="a91fd70066e0f7b6" providerId="LiveId" clId="{F0500230-1DA6-45AF-A558-76ABE488707F}" dt="2019-08-26T14:36:09.317" v="1739" actId="6549"/>
          <ac:spMkLst>
            <pc:docMk/>
            <pc:sldMk cId="131718723" sldId="276"/>
            <ac:spMk id="30" creationId="{5F0D57E8-F69E-400C-A53E-9274756159FD}"/>
          </ac:spMkLst>
        </pc:spChg>
        <pc:grpChg chg="del">
          <ac:chgData name="Jan Kristiansen" userId="a91fd70066e0f7b6" providerId="LiveId" clId="{F0500230-1DA6-45AF-A558-76ABE488707F}" dt="2019-08-21T07:26:08.617" v="243" actId="478"/>
          <ac:grpSpMkLst>
            <pc:docMk/>
            <pc:sldMk cId="131718723" sldId="276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6:09.928" v="244"/>
          <ac:grpSpMkLst>
            <pc:docMk/>
            <pc:sldMk cId="131718723" sldId="276"/>
            <ac:grpSpMk id="20" creationId="{2E0EC5DD-864C-46F7-B033-2318781B4068}"/>
          </ac:grpSpMkLst>
        </pc:grpChg>
        <pc:picChg chg="add mod">
          <ac:chgData name="Jan Kristiansen" userId="a91fd70066e0f7b6" providerId="LiveId" clId="{F0500230-1DA6-45AF-A558-76ABE488707F}" dt="2019-09-05T11:48:15.138" v="10215" actId="1076"/>
          <ac:picMkLst>
            <pc:docMk/>
            <pc:sldMk cId="131718723" sldId="276"/>
            <ac:picMk id="2" creationId="{BE39DEEF-4A9A-4F26-AF20-F5F077D180F7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0748801" sldId="277"/>
        </pc:sldMkLst>
        <pc:spChg chg="add mod">
          <ac:chgData name="Jan Kristiansen" userId="a91fd70066e0f7b6" providerId="LiveId" clId="{F0500230-1DA6-45AF-A558-76ABE488707F}" dt="2019-08-26T13:58:40.880" v="1685" actId="20577"/>
          <ac:spMkLst>
            <pc:docMk/>
            <pc:sldMk cId="30748801" sldId="277"/>
            <ac:spMk id="16" creationId="{A39BA098-9B15-4E3E-AEB5-4C9505A90E57}"/>
          </ac:spMkLst>
        </pc:spChg>
        <pc:spChg chg="del">
          <ac:chgData name="Jan Kristiansen" userId="a91fd70066e0f7b6" providerId="LiveId" clId="{F0500230-1DA6-45AF-A558-76ABE488707F}" dt="2019-08-21T05:23:36.965" v="22" actId="478"/>
          <ac:spMkLst>
            <pc:docMk/>
            <pc:sldMk cId="30748801" sldId="277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5:23:37.967" v="23"/>
          <ac:spMkLst>
            <pc:docMk/>
            <pc:sldMk cId="30748801" sldId="277"/>
            <ac:spMk id="18" creationId="{0F4027E4-26F0-4283-B405-4BAE9E080E66}"/>
          </ac:spMkLst>
        </pc:spChg>
        <pc:spChg chg="del">
          <ac:chgData name="Jan Kristiansen" userId="a91fd70066e0f7b6" providerId="LiveId" clId="{F0500230-1DA6-45AF-A558-76ABE488707F}" dt="2019-08-26T13:57:27.152" v="1629" actId="478"/>
          <ac:spMkLst>
            <pc:docMk/>
            <pc:sldMk cId="30748801" sldId="277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6:01.240" v="1738" actId="6549"/>
          <ac:spMkLst>
            <pc:docMk/>
            <pc:sldMk cId="30748801" sldId="277"/>
            <ac:spMk id="31" creationId="{3FC32035-1453-4E39-A51F-C0F3D0FBABBF}"/>
          </ac:spMkLst>
        </pc:spChg>
        <pc:grpChg chg="del">
          <ac:chgData name="Jan Kristiansen" userId="a91fd70066e0f7b6" providerId="LiveId" clId="{F0500230-1DA6-45AF-A558-76ABE488707F}" dt="2019-08-21T07:25:45.232" v="241" actId="478"/>
          <ac:grpSpMkLst>
            <pc:docMk/>
            <pc:sldMk cId="30748801" sldId="277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5:46.748" v="242"/>
          <ac:grpSpMkLst>
            <pc:docMk/>
            <pc:sldMk cId="30748801" sldId="277"/>
            <ac:grpSpMk id="21" creationId="{B6402606-CA47-4500-AFB8-E0B59954B992}"/>
          </ac:grpSpMkLst>
        </pc:grpChg>
        <pc:picChg chg="add mod">
          <ac:chgData name="Jan Kristiansen" userId="a91fd70066e0f7b6" providerId="LiveId" clId="{F0500230-1DA6-45AF-A558-76ABE488707F}" dt="2019-09-05T11:48:00.360" v="10212" actId="1076"/>
          <ac:picMkLst>
            <pc:docMk/>
            <pc:sldMk cId="30748801" sldId="277"/>
            <ac:picMk id="2" creationId="{20A27E20-0C27-4430-AA38-2538C010382F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136372441" sldId="278"/>
        </pc:sldMkLst>
        <pc:spChg chg="del">
          <ac:chgData name="Jan Kristiansen" userId="a91fd70066e0f7b6" providerId="LiveId" clId="{F0500230-1DA6-45AF-A558-76ABE488707F}" dt="2019-08-21T05:23:30.340" v="20" actId="478"/>
          <ac:spMkLst>
            <pc:docMk/>
            <pc:sldMk cId="4136372441" sldId="278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5:23:31.355" v="21"/>
          <ac:spMkLst>
            <pc:docMk/>
            <pc:sldMk cId="4136372441" sldId="278"/>
            <ac:spMk id="18" creationId="{917E7659-192F-49EA-9A62-820A6A5B1D13}"/>
          </ac:spMkLst>
        </pc:spChg>
        <pc:spChg chg="mod">
          <ac:chgData name="Jan Kristiansen" userId="a91fd70066e0f7b6" providerId="LiveId" clId="{F0500230-1DA6-45AF-A558-76ABE488707F}" dt="2019-08-26T13:54:43.738" v="1626" actId="20577"/>
          <ac:spMkLst>
            <pc:docMk/>
            <pc:sldMk cId="4136372441" sldId="278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5:35.580" v="1735" actId="6549"/>
          <ac:spMkLst>
            <pc:docMk/>
            <pc:sldMk cId="4136372441" sldId="278"/>
            <ac:spMk id="31" creationId="{EDA9289E-9DDC-4EED-8C85-BD69B213C7BD}"/>
          </ac:spMkLst>
        </pc:spChg>
        <pc:grpChg chg="del">
          <ac:chgData name="Jan Kristiansen" userId="a91fd70066e0f7b6" providerId="LiveId" clId="{F0500230-1DA6-45AF-A558-76ABE488707F}" dt="2019-08-21T07:25:37.911" v="239" actId="478"/>
          <ac:grpSpMkLst>
            <pc:docMk/>
            <pc:sldMk cId="4136372441" sldId="278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5:39.228" v="240"/>
          <ac:grpSpMkLst>
            <pc:docMk/>
            <pc:sldMk cId="4136372441" sldId="278"/>
            <ac:grpSpMk id="21" creationId="{5E2EAEFC-A0D0-40A8-B8E6-BAF296A74056}"/>
          </ac:grpSpMkLst>
        </pc:grpChg>
        <pc:picChg chg="add mod">
          <ac:chgData name="Jan Kristiansen" userId="a91fd70066e0f7b6" providerId="LiveId" clId="{F0500230-1DA6-45AF-A558-76ABE488707F}" dt="2019-09-05T11:47:44.187" v="10209" actId="1076"/>
          <ac:picMkLst>
            <pc:docMk/>
            <pc:sldMk cId="4136372441" sldId="278"/>
            <ac:picMk id="2" creationId="{AFA02F68-56C4-48F3-96AE-712ED15E5D79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066552638" sldId="279"/>
        </pc:sldMkLst>
        <pc:spChg chg="del">
          <ac:chgData name="Jan Kristiansen" userId="a91fd70066e0f7b6" providerId="LiveId" clId="{F0500230-1DA6-45AF-A558-76ABE488707F}" dt="2019-08-21T05:23:48.499" v="26" actId="478"/>
          <ac:spMkLst>
            <pc:docMk/>
            <pc:sldMk cId="2066552638" sldId="279"/>
            <ac:spMk id="4" creationId="{9758D901-4B22-4A33-BDD8-D80BB89F224B}"/>
          </ac:spMkLst>
        </pc:spChg>
        <pc:spChg chg="mod">
          <ac:chgData name="Jan Kristiansen" userId="a91fd70066e0f7b6" providerId="LiveId" clId="{F0500230-1DA6-45AF-A558-76ABE488707F}" dt="2019-08-26T14:50:08.636" v="1904" actId="20577"/>
          <ac:spMkLst>
            <pc:docMk/>
            <pc:sldMk cId="2066552638" sldId="279"/>
            <ac:spMk id="17" creationId="{051F4ADF-ED89-4DEB-8372-217C191D25C7}"/>
          </ac:spMkLst>
        </pc:spChg>
        <pc:spChg chg="add">
          <ac:chgData name="Jan Kristiansen" userId="a91fd70066e0f7b6" providerId="LiveId" clId="{F0500230-1DA6-45AF-A558-76ABE488707F}" dt="2019-08-21T05:23:49.577" v="27"/>
          <ac:spMkLst>
            <pc:docMk/>
            <pc:sldMk cId="2066552638" sldId="279"/>
            <ac:spMk id="19" creationId="{0E3102F3-A1CF-426C-9D88-9260734EAD23}"/>
          </ac:spMkLst>
        </pc:spChg>
        <pc:spChg chg="mod">
          <ac:chgData name="Jan Kristiansen" userId="a91fd70066e0f7b6" providerId="LiveId" clId="{F0500230-1DA6-45AF-A558-76ABE488707F}" dt="2019-08-26T14:36:16.768" v="1740" actId="20577"/>
          <ac:spMkLst>
            <pc:docMk/>
            <pc:sldMk cId="2066552638" sldId="279"/>
            <ac:spMk id="30" creationId="{CD43139E-E101-4390-A9AE-8828493908D1}"/>
          </ac:spMkLst>
        </pc:spChg>
        <pc:grpChg chg="del">
          <ac:chgData name="Jan Kristiansen" userId="a91fd70066e0f7b6" providerId="LiveId" clId="{F0500230-1DA6-45AF-A558-76ABE488707F}" dt="2019-08-21T07:27:16.101" v="254" actId="478"/>
          <ac:grpSpMkLst>
            <pc:docMk/>
            <pc:sldMk cId="2066552638" sldId="279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7:17.292" v="255"/>
          <ac:grpSpMkLst>
            <pc:docMk/>
            <pc:sldMk cId="2066552638" sldId="279"/>
            <ac:grpSpMk id="20" creationId="{AED1BAA6-3F6C-4735-93BA-978798ACC7E2}"/>
          </ac:grpSpMkLst>
        </pc:grpChg>
        <pc:picChg chg="add mod">
          <ac:chgData name="Jan Kristiansen" userId="a91fd70066e0f7b6" providerId="LiveId" clId="{F0500230-1DA6-45AF-A558-76ABE488707F}" dt="2019-09-05T11:48:28.511" v="10218" actId="1076"/>
          <ac:picMkLst>
            <pc:docMk/>
            <pc:sldMk cId="2066552638" sldId="279"/>
            <ac:picMk id="2" creationId="{DAB2D04D-02DB-4811-B9B0-638B06DB75AD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389731158" sldId="280"/>
        </pc:sldMkLst>
        <pc:spChg chg="del">
          <ac:chgData name="Jan Kristiansen" userId="a91fd70066e0f7b6" providerId="LiveId" clId="{F0500230-1DA6-45AF-A558-76ABE488707F}" dt="2019-08-21T05:23:55.077" v="28" actId="478"/>
          <ac:spMkLst>
            <pc:docMk/>
            <pc:sldMk cId="2389731158" sldId="280"/>
            <ac:spMk id="4" creationId="{9758D901-4B22-4A33-BDD8-D80BB89F224B}"/>
          </ac:spMkLst>
        </pc:spChg>
        <pc:spChg chg="mod">
          <ac:chgData name="Jan Kristiansen" userId="a91fd70066e0f7b6" providerId="LiveId" clId="{F0500230-1DA6-45AF-A558-76ABE488707F}" dt="2019-08-26T14:52:24.461" v="1941" actId="20577"/>
          <ac:spMkLst>
            <pc:docMk/>
            <pc:sldMk cId="2389731158" sldId="280"/>
            <ac:spMk id="17" creationId="{051F4ADF-ED89-4DEB-8372-217C191D25C7}"/>
          </ac:spMkLst>
        </pc:spChg>
        <pc:spChg chg="add">
          <ac:chgData name="Jan Kristiansen" userId="a91fd70066e0f7b6" providerId="LiveId" clId="{F0500230-1DA6-45AF-A558-76ABE488707F}" dt="2019-08-21T05:23:56.373" v="29"/>
          <ac:spMkLst>
            <pc:docMk/>
            <pc:sldMk cId="2389731158" sldId="280"/>
            <ac:spMk id="19" creationId="{71351195-4F0A-4C44-B38F-5663FB4259C9}"/>
          </ac:spMkLst>
        </pc:spChg>
        <pc:spChg chg="mod">
          <ac:chgData name="Jan Kristiansen" userId="a91fd70066e0f7b6" providerId="LiveId" clId="{F0500230-1DA6-45AF-A558-76ABE488707F}" dt="2019-08-26T14:36:25.347" v="1741" actId="6549"/>
          <ac:spMkLst>
            <pc:docMk/>
            <pc:sldMk cId="2389731158" sldId="280"/>
            <ac:spMk id="30" creationId="{16F2E60E-F30D-47AF-8E8A-A142774E9F64}"/>
          </ac:spMkLst>
        </pc:spChg>
        <pc:grpChg chg="del">
          <ac:chgData name="Jan Kristiansen" userId="a91fd70066e0f7b6" providerId="LiveId" clId="{F0500230-1DA6-45AF-A558-76ABE488707F}" dt="2019-08-21T07:27:22.894" v="256" actId="478"/>
          <ac:grpSpMkLst>
            <pc:docMk/>
            <pc:sldMk cId="2389731158" sldId="280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7:24.026" v="257"/>
          <ac:grpSpMkLst>
            <pc:docMk/>
            <pc:sldMk cId="2389731158" sldId="280"/>
            <ac:grpSpMk id="20" creationId="{4A19EEF7-ED04-4356-86E3-147F34DEEBCB}"/>
          </ac:grpSpMkLst>
        </pc:grpChg>
        <pc:picChg chg="add mod">
          <ac:chgData name="Jan Kristiansen" userId="a91fd70066e0f7b6" providerId="LiveId" clId="{F0500230-1DA6-45AF-A558-76ABE488707F}" dt="2019-09-05T11:48:41.739" v="10221" actId="1076"/>
          <ac:picMkLst>
            <pc:docMk/>
            <pc:sldMk cId="2389731158" sldId="280"/>
            <ac:picMk id="2" creationId="{01C5342E-7943-435D-9C66-8E2CF9AF8C8B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31686731" sldId="281"/>
        </pc:sldMkLst>
        <pc:spChg chg="del">
          <ac:chgData name="Jan Kristiansen" userId="a91fd70066e0f7b6" providerId="LiveId" clId="{F0500230-1DA6-45AF-A558-76ABE488707F}" dt="2019-08-21T06:13:15.987" v="30" actId="478"/>
          <ac:spMkLst>
            <pc:docMk/>
            <pc:sldMk cId="231686731" sldId="281"/>
            <ac:spMk id="4" creationId="{9758D901-4B22-4A33-BDD8-D80BB89F224B}"/>
          </ac:spMkLst>
        </pc:spChg>
        <pc:spChg chg="mod">
          <ac:chgData name="Jan Kristiansen" userId="a91fd70066e0f7b6" providerId="LiveId" clId="{F0500230-1DA6-45AF-A558-76ABE488707F}" dt="2019-08-26T14:55:31.623" v="2006" actId="20577"/>
          <ac:spMkLst>
            <pc:docMk/>
            <pc:sldMk cId="231686731" sldId="281"/>
            <ac:spMk id="17" creationId="{051F4ADF-ED89-4DEB-8372-217C191D25C7}"/>
          </ac:spMkLst>
        </pc:spChg>
        <pc:spChg chg="add">
          <ac:chgData name="Jan Kristiansen" userId="a91fd70066e0f7b6" providerId="LiveId" clId="{F0500230-1DA6-45AF-A558-76ABE488707F}" dt="2019-08-21T06:13:17.580" v="31"/>
          <ac:spMkLst>
            <pc:docMk/>
            <pc:sldMk cId="231686731" sldId="281"/>
            <ac:spMk id="19" creationId="{E695A4E4-4D9A-4225-A8A3-4BB1EFECF90A}"/>
          </ac:spMkLst>
        </pc:spChg>
        <pc:spChg chg="mod">
          <ac:chgData name="Jan Kristiansen" userId="a91fd70066e0f7b6" providerId="LiveId" clId="{F0500230-1DA6-45AF-A558-76ABE488707F}" dt="2019-08-26T14:36:33.819" v="1742" actId="20577"/>
          <ac:spMkLst>
            <pc:docMk/>
            <pc:sldMk cId="231686731" sldId="281"/>
            <ac:spMk id="30" creationId="{B5C39C4D-D2A7-453C-905A-5F55DAEF8CA9}"/>
          </ac:spMkLst>
        </pc:spChg>
        <pc:grpChg chg="del">
          <ac:chgData name="Jan Kristiansen" userId="a91fd70066e0f7b6" providerId="LiveId" clId="{F0500230-1DA6-45AF-A558-76ABE488707F}" dt="2019-08-21T07:27:31.609" v="258" actId="478"/>
          <ac:grpSpMkLst>
            <pc:docMk/>
            <pc:sldMk cId="231686731" sldId="281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7:32.733" v="259"/>
          <ac:grpSpMkLst>
            <pc:docMk/>
            <pc:sldMk cId="231686731" sldId="281"/>
            <ac:grpSpMk id="20" creationId="{B30B049B-F035-4A31-AA1B-97D20FC8ED13}"/>
          </ac:grpSpMkLst>
        </pc:grpChg>
        <pc:picChg chg="add mod">
          <ac:chgData name="Jan Kristiansen" userId="a91fd70066e0f7b6" providerId="LiveId" clId="{F0500230-1DA6-45AF-A558-76ABE488707F}" dt="2019-09-05T11:48:55.320" v="10224" actId="1076"/>
          <ac:picMkLst>
            <pc:docMk/>
            <pc:sldMk cId="231686731" sldId="281"/>
            <ac:picMk id="2" creationId="{34D4F7D2-804D-4CF2-B8A1-6D6C5DE0BF35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540787471" sldId="282"/>
        </pc:sldMkLst>
        <pc:spChg chg="del">
          <ac:chgData name="Jan Kristiansen" userId="a91fd70066e0f7b6" providerId="LiveId" clId="{F0500230-1DA6-45AF-A558-76ABE488707F}" dt="2019-08-21T06:14:06.271" v="44" actId="478"/>
          <ac:spMkLst>
            <pc:docMk/>
            <pc:sldMk cId="2540787471" sldId="282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4:07.427" v="45"/>
          <ac:spMkLst>
            <pc:docMk/>
            <pc:sldMk cId="2540787471" sldId="282"/>
            <ac:spMk id="18" creationId="{5674AE3C-CC87-4895-A94A-02F07AB2D9F8}"/>
          </ac:spMkLst>
        </pc:spChg>
        <pc:spChg chg="mod">
          <ac:chgData name="Jan Kristiansen" userId="a91fd70066e0f7b6" providerId="LiveId" clId="{F0500230-1DA6-45AF-A558-76ABE488707F}" dt="2019-08-26T17:18:56.178" v="3098" actId="6549"/>
          <ac:spMkLst>
            <pc:docMk/>
            <pc:sldMk cId="2540787471" sldId="282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07:32:40.461" v="295" actId="108"/>
          <ac:spMkLst>
            <pc:docMk/>
            <pc:sldMk cId="2540787471" sldId="282"/>
            <ac:spMk id="30" creationId="{13DCAD39-531B-4710-A663-F9E79F664C88}"/>
          </ac:spMkLst>
        </pc:spChg>
        <pc:spChg chg="mod">
          <ac:chgData name="Jan Kristiansen" userId="a91fd70066e0f7b6" providerId="LiveId" clId="{F0500230-1DA6-45AF-A558-76ABE488707F}" dt="2019-08-26T14:37:24.064" v="1749" actId="20577"/>
          <ac:spMkLst>
            <pc:docMk/>
            <pc:sldMk cId="2540787471" sldId="282"/>
            <ac:spMk id="31" creationId="{41C63176-2DD2-4516-84D6-C3AF1124A39E}"/>
          </ac:spMkLst>
        </pc:spChg>
        <pc:grpChg chg="del">
          <ac:chgData name="Jan Kristiansen" userId="a91fd70066e0f7b6" providerId="LiveId" clId="{F0500230-1DA6-45AF-A558-76ABE488707F}" dt="2019-08-21T07:32:34.248" v="293" actId="478"/>
          <ac:grpSpMkLst>
            <pc:docMk/>
            <pc:sldMk cId="2540787471" sldId="282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2:35.415" v="294"/>
          <ac:grpSpMkLst>
            <pc:docMk/>
            <pc:sldMk cId="2540787471" sldId="282"/>
            <ac:grpSpMk id="21" creationId="{B9406517-1228-4C9D-9DDE-EFCAA1ECC3CF}"/>
          </ac:grpSpMkLst>
        </pc:grpChg>
        <pc:picChg chg="add mod">
          <ac:chgData name="Jan Kristiansen" userId="a91fd70066e0f7b6" providerId="LiveId" clId="{F0500230-1DA6-45AF-A558-76ABE488707F}" dt="2019-09-05T11:50:32.742" v="10245" actId="1076"/>
          <ac:picMkLst>
            <pc:docMk/>
            <pc:sldMk cId="2540787471" sldId="282"/>
            <ac:picMk id="2" creationId="{8D9E5A50-3379-421B-9939-B2ADC9DF4E86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609207821" sldId="283"/>
        </pc:sldMkLst>
        <pc:spChg chg="del">
          <ac:chgData name="Jan Kristiansen" userId="a91fd70066e0f7b6" providerId="LiveId" clId="{F0500230-1DA6-45AF-A558-76ABE488707F}" dt="2019-08-21T06:13:30" v="34" actId="478"/>
          <ac:spMkLst>
            <pc:docMk/>
            <pc:sldMk cId="609207821" sldId="283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3:31.265" v="35"/>
          <ac:spMkLst>
            <pc:docMk/>
            <pc:sldMk cId="609207821" sldId="283"/>
            <ac:spMk id="18" creationId="{B6B54A5F-3993-447D-AC10-91DCF5E64D6A}"/>
          </ac:spMkLst>
        </pc:spChg>
        <pc:spChg chg="mod">
          <ac:chgData name="Jan Kristiansen" userId="a91fd70066e0f7b6" providerId="LiveId" clId="{F0500230-1DA6-45AF-A558-76ABE488707F}" dt="2019-08-26T15:03:38.281" v="2362" actId="20577"/>
          <ac:spMkLst>
            <pc:docMk/>
            <pc:sldMk cId="609207821" sldId="283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6:49.150" v="1744" actId="6549"/>
          <ac:spMkLst>
            <pc:docMk/>
            <pc:sldMk cId="609207821" sldId="283"/>
            <ac:spMk id="31" creationId="{8DD2F465-1A5D-4064-A412-FA48C78D88D9}"/>
          </ac:spMkLst>
        </pc:spChg>
        <pc:grpChg chg="del">
          <ac:chgData name="Jan Kristiansen" userId="a91fd70066e0f7b6" providerId="LiveId" clId="{F0500230-1DA6-45AF-A558-76ABE488707F}" dt="2019-08-21T07:29:10.063" v="271" actId="478"/>
          <ac:grpSpMkLst>
            <pc:docMk/>
            <pc:sldMk cId="609207821" sldId="283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9:11.470" v="272"/>
          <ac:grpSpMkLst>
            <pc:docMk/>
            <pc:sldMk cId="609207821" sldId="283"/>
            <ac:grpSpMk id="21" creationId="{14EBCAB0-2D53-441E-BFE5-F9C5B43FCE7D}"/>
          </ac:grpSpMkLst>
        </pc:grpChg>
        <pc:picChg chg="add mod">
          <ac:chgData name="Jan Kristiansen" userId="a91fd70066e0f7b6" providerId="LiveId" clId="{F0500230-1DA6-45AF-A558-76ABE488707F}" dt="2019-09-05T11:49:19.186" v="10230" actId="1076"/>
          <ac:picMkLst>
            <pc:docMk/>
            <pc:sldMk cId="609207821" sldId="283"/>
            <ac:picMk id="2" creationId="{989F0FB8-D637-49A0-B446-3B2473C89EB7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273987189" sldId="284"/>
        </pc:sldMkLst>
        <pc:spChg chg="del">
          <ac:chgData name="Jan Kristiansen" userId="a91fd70066e0f7b6" providerId="LiveId" clId="{F0500230-1DA6-45AF-A558-76ABE488707F}" dt="2019-08-21T06:13:38.922" v="36" actId="478"/>
          <ac:spMkLst>
            <pc:docMk/>
            <pc:sldMk cId="4273987189" sldId="284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3:40.141" v="37"/>
          <ac:spMkLst>
            <pc:docMk/>
            <pc:sldMk cId="4273987189" sldId="284"/>
            <ac:spMk id="18" creationId="{A275BB7F-E378-4A58-89C1-FC590EB574EF}"/>
          </ac:spMkLst>
        </pc:spChg>
        <pc:spChg chg="mod">
          <ac:chgData name="Jan Kristiansen" userId="a91fd70066e0f7b6" providerId="LiveId" clId="{F0500230-1DA6-45AF-A558-76ABE488707F}" dt="2019-08-26T15:12:28.698" v="2669" actId="6549"/>
          <ac:spMkLst>
            <pc:docMk/>
            <pc:sldMk cId="4273987189" sldId="284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6:56.275" v="1745" actId="20577"/>
          <ac:spMkLst>
            <pc:docMk/>
            <pc:sldMk cId="4273987189" sldId="284"/>
            <ac:spMk id="31" creationId="{3A33F379-2861-4096-8D5B-B98EFE37A7C7}"/>
          </ac:spMkLst>
        </pc:spChg>
        <pc:grpChg chg="del">
          <ac:chgData name="Jan Kristiansen" userId="a91fd70066e0f7b6" providerId="LiveId" clId="{F0500230-1DA6-45AF-A558-76ABE488707F}" dt="2019-08-21T07:29:16.742" v="273" actId="478"/>
          <ac:grpSpMkLst>
            <pc:docMk/>
            <pc:sldMk cId="4273987189" sldId="284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9:17.883" v="274"/>
          <ac:grpSpMkLst>
            <pc:docMk/>
            <pc:sldMk cId="4273987189" sldId="284"/>
            <ac:grpSpMk id="21" creationId="{99412F34-7F23-4008-B396-A2A0F450A5A7}"/>
          </ac:grpSpMkLst>
        </pc:grpChg>
        <pc:picChg chg="add mod">
          <ac:chgData name="Jan Kristiansen" userId="a91fd70066e0f7b6" providerId="LiveId" clId="{F0500230-1DA6-45AF-A558-76ABE488707F}" dt="2019-09-05T11:49:32.240" v="10233" actId="1076"/>
          <ac:picMkLst>
            <pc:docMk/>
            <pc:sldMk cId="4273987189" sldId="284"/>
            <ac:picMk id="2" creationId="{B0BD1EB9-4DE9-4E97-9B6D-9FB385037F54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986700551" sldId="285"/>
        </pc:sldMkLst>
        <pc:spChg chg="del">
          <ac:chgData name="Jan Kristiansen" userId="a91fd70066e0f7b6" providerId="LiveId" clId="{F0500230-1DA6-45AF-A558-76ABE488707F}" dt="2019-08-21T06:13:45.523" v="38" actId="478"/>
          <ac:spMkLst>
            <pc:docMk/>
            <pc:sldMk cId="2986700551" sldId="285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3:46.756" v="39"/>
          <ac:spMkLst>
            <pc:docMk/>
            <pc:sldMk cId="2986700551" sldId="285"/>
            <ac:spMk id="18" creationId="{578697C7-19E4-4C7E-8E19-45C986BA9CDF}"/>
          </ac:spMkLst>
        </pc:spChg>
        <pc:spChg chg="mod">
          <ac:chgData name="Jan Kristiansen" userId="a91fd70066e0f7b6" providerId="LiveId" clId="{F0500230-1DA6-45AF-A558-76ABE488707F}" dt="2019-08-26T16:19:48.045" v="2760" actId="20577"/>
          <ac:spMkLst>
            <pc:docMk/>
            <pc:sldMk cId="2986700551" sldId="285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7:03.886" v="1746" actId="20577"/>
          <ac:spMkLst>
            <pc:docMk/>
            <pc:sldMk cId="2986700551" sldId="285"/>
            <ac:spMk id="31" creationId="{35D0573C-767C-4CB2-81AE-5E7D1298CD3D}"/>
          </ac:spMkLst>
        </pc:spChg>
        <pc:grpChg chg="del">
          <ac:chgData name="Jan Kristiansen" userId="a91fd70066e0f7b6" providerId="LiveId" clId="{F0500230-1DA6-45AF-A558-76ABE488707F}" dt="2019-08-21T07:29:23.257" v="275" actId="478"/>
          <ac:grpSpMkLst>
            <pc:docMk/>
            <pc:sldMk cId="2986700551" sldId="285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29:24.382" v="276"/>
          <ac:grpSpMkLst>
            <pc:docMk/>
            <pc:sldMk cId="2986700551" sldId="285"/>
            <ac:grpSpMk id="21" creationId="{A3475A5F-3205-4838-8DEF-23D24CFFE79A}"/>
          </ac:grpSpMkLst>
        </pc:grpChg>
        <pc:picChg chg="add mod">
          <ac:chgData name="Jan Kristiansen" userId="a91fd70066e0f7b6" providerId="LiveId" clId="{F0500230-1DA6-45AF-A558-76ABE488707F}" dt="2019-09-05T11:49:45.717" v="10236" actId="1076"/>
          <ac:picMkLst>
            <pc:docMk/>
            <pc:sldMk cId="2986700551" sldId="285"/>
            <ac:picMk id="2" creationId="{147C4B19-DA1A-4600-8027-E28F189505C2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271957028" sldId="286"/>
        </pc:sldMkLst>
        <pc:spChg chg="del">
          <ac:chgData name="Jan Kristiansen" userId="a91fd70066e0f7b6" providerId="LiveId" clId="{F0500230-1DA6-45AF-A558-76ABE488707F}" dt="2019-08-21T06:14:25.056" v="50" actId="478"/>
          <ac:spMkLst>
            <pc:docMk/>
            <pc:sldMk cId="2271957028" sldId="286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4:26.056" v="51"/>
          <ac:spMkLst>
            <pc:docMk/>
            <pc:sldMk cId="2271957028" sldId="286"/>
            <ac:spMk id="18" creationId="{1C55FDC0-6FEE-4606-8520-3E627751F94C}"/>
          </ac:spMkLst>
        </pc:spChg>
        <pc:spChg chg="mod">
          <ac:chgData name="Jan Kristiansen" userId="a91fd70066e0f7b6" providerId="LiveId" clId="{F0500230-1DA6-45AF-A558-76ABE488707F}" dt="2019-08-29T12:58:21.950" v="3522" actId="20577"/>
          <ac:spMkLst>
            <pc:docMk/>
            <pc:sldMk cId="2271957028" sldId="286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07:34:35.087" v="307" actId="20577"/>
          <ac:spMkLst>
            <pc:docMk/>
            <pc:sldMk cId="2271957028" sldId="286"/>
            <ac:spMk id="23" creationId="{D774C135-F31E-4BF2-8699-138DE6628C80}"/>
          </ac:spMkLst>
        </pc:spChg>
        <pc:spChg chg="mod">
          <ac:chgData name="Jan Kristiansen" userId="a91fd70066e0f7b6" providerId="LiveId" clId="{F0500230-1DA6-45AF-A558-76ABE488707F}" dt="2019-08-21T07:34:44.140" v="309" actId="108"/>
          <ac:spMkLst>
            <pc:docMk/>
            <pc:sldMk cId="2271957028" sldId="286"/>
            <ac:spMk id="24" creationId="{067C9DE6-C67C-4EB1-84D6-DC691069B2FD}"/>
          </ac:spMkLst>
        </pc:spChg>
        <pc:spChg chg="mod">
          <ac:chgData name="Jan Kristiansen" userId="a91fd70066e0f7b6" providerId="LiveId" clId="{F0500230-1DA6-45AF-A558-76ABE488707F}" dt="2019-08-21T07:34:19.313" v="305" actId="108"/>
          <ac:spMkLst>
            <pc:docMk/>
            <pc:sldMk cId="2271957028" sldId="286"/>
            <ac:spMk id="25" creationId="{E068700C-9D98-41C2-8F66-68681DB7A2D3}"/>
          </ac:spMkLst>
        </pc:spChg>
        <pc:spChg chg="mod">
          <ac:chgData name="Jan Kristiansen" userId="a91fd70066e0f7b6" providerId="LiveId" clId="{F0500230-1DA6-45AF-A558-76ABE488707F}" dt="2019-08-21T07:34:12.756" v="303" actId="207"/>
          <ac:spMkLst>
            <pc:docMk/>
            <pc:sldMk cId="2271957028" sldId="286"/>
            <ac:spMk id="28" creationId="{5C9AD8D8-DBE0-4053-BB87-EB9D5CD2A995}"/>
          </ac:spMkLst>
        </pc:spChg>
        <pc:spChg chg="mod">
          <ac:chgData name="Jan Kristiansen" userId="a91fd70066e0f7b6" providerId="LiveId" clId="{F0500230-1DA6-45AF-A558-76ABE488707F}" dt="2019-08-21T07:34:16.115" v="304" actId="108"/>
          <ac:spMkLst>
            <pc:docMk/>
            <pc:sldMk cId="2271957028" sldId="286"/>
            <ac:spMk id="29" creationId="{0F3B72FC-98AD-433C-90E3-582D18BDCD73}"/>
          </ac:spMkLst>
        </pc:spChg>
        <pc:spChg chg="mod">
          <ac:chgData name="Jan Kristiansen" userId="a91fd70066e0f7b6" providerId="LiveId" clId="{F0500230-1DA6-45AF-A558-76ABE488707F}" dt="2019-08-21T07:34:40.781" v="308" actId="108"/>
          <ac:spMkLst>
            <pc:docMk/>
            <pc:sldMk cId="2271957028" sldId="286"/>
            <ac:spMk id="30" creationId="{7676EC2B-D18D-45BF-94A4-3E199C048458}"/>
          </ac:spMkLst>
        </pc:spChg>
        <pc:spChg chg="mod">
          <ac:chgData name="Jan Kristiansen" userId="a91fd70066e0f7b6" providerId="LiveId" clId="{F0500230-1DA6-45AF-A558-76ABE488707F}" dt="2019-08-26T14:37:49.231" v="1752" actId="20577"/>
          <ac:spMkLst>
            <pc:docMk/>
            <pc:sldMk cId="2271957028" sldId="286"/>
            <ac:spMk id="31" creationId="{DB355833-16DA-4FD9-91CD-A57180AE4A35}"/>
          </ac:spMkLst>
        </pc:spChg>
        <pc:grpChg chg="del">
          <ac:chgData name="Jan Kristiansen" userId="a91fd70066e0f7b6" providerId="LiveId" clId="{F0500230-1DA6-45AF-A558-76ABE488707F}" dt="2019-08-21T07:34:00.284" v="301" actId="478"/>
          <ac:grpSpMkLst>
            <pc:docMk/>
            <pc:sldMk cId="2271957028" sldId="286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4:01.659" v="302"/>
          <ac:grpSpMkLst>
            <pc:docMk/>
            <pc:sldMk cId="2271957028" sldId="286"/>
            <ac:grpSpMk id="21" creationId="{2037E864-C8E5-423C-82E6-23475432669D}"/>
          </ac:grpSpMkLst>
        </pc:grpChg>
        <pc:picChg chg="add mod">
          <ac:chgData name="Jan Kristiansen" userId="a91fd70066e0f7b6" providerId="LiveId" clId="{F0500230-1DA6-45AF-A558-76ABE488707F}" dt="2019-09-05T11:51:09.366" v="10254" actId="1076"/>
          <ac:picMkLst>
            <pc:docMk/>
            <pc:sldMk cId="2271957028" sldId="286"/>
            <ac:picMk id="2" creationId="{D43AD228-F85A-4AA0-AD56-7554D0D9AFB8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024524042" sldId="288"/>
        </pc:sldMkLst>
        <pc:spChg chg="del">
          <ac:chgData name="Jan Kristiansen" userId="a91fd70066e0f7b6" providerId="LiveId" clId="{F0500230-1DA6-45AF-A558-76ABE488707F}" dt="2019-08-21T06:13:51.368" v="40" actId="478"/>
          <ac:spMkLst>
            <pc:docMk/>
            <pc:sldMk cId="3024524042" sldId="288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3:52.477" v="41"/>
          <ac:spMkLst>
            <pc:docMk/>
            <pc:sldMk cId="3024524042" sldId="288"/>
            <ac:spMk id="18" creationId="{3E69D213-7EF3-4FA7-A774-1326F72F90DC}"/>
          </ac:spMkLst>
        </pc:spChg>
        <pc:spChg chg="mod">
          <ac:chgData name="Jan Kristiansen" userId="a91fd70066e0f7b6" providerId="LiveId" clId="{F0500230-1DA6-45AF-A558-76ABE488707F}" dt="2019-08-26T16:23:48.661" v="2932" actId="20577"/>
          <ac:spMkLst>
            <pc:docMk/>
            <pc:sldMk cId="3024524042" sldId="288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07:31:11.270" v="285" actId="20577"/>
          <ac:spMkLst>
            <pc:docMk/>
            <pc:sldMk cId="3024524042" sldId="288"/>
            <ac:spMk id="34" creationId="{58EFB162-44B7-407A-B4A2-2E3EE095BA6F}"/>
          </ac:spMkLst>
        </pc:spChg>
        <pc:spChg chg="mod">
          <ac:chgData name="Jan Kristiansen" userId="a91fd70066e0f7b6" providerId="LiveId" clId="{F0500230-1DA6-45AF-A558-76ABE488707F}" dt="2019-08-21T07:31:45.754" v="289" actId="108"/>
          <ac:spMkLst>
            <pc:docMk/>
            <pc:sldMk cId="3024524042" sldId="288"/>
            <ac:spMk id="35" creationId="{674B8A00-B9AA-4698-86FD-5D97D6E995D9}"/>
          </ac:spMkLst>
        </pc:spChg>
        <pc:spChg chg="mod">
          <ac:chgData name="Jan Kristiansen" userId="a91fd70066e0f7b6" providerId="LiveId" clId="{F0500230-1DA6-45AF-A558-76ABE488707F}" dt="2019-08-21T07:31:04.693" v="283" actId="108"/>
          <ac:spMkLst>
            <pc:docMk/>
            <pc:sldMk cId="3024524042" sldId="288"/>
            <ac:spMk id="36" creationId="{FC8CC7EC-D924-4B3F-A4C2-4AC3DE83D45A}"/>
          </ac:spMkLst>
        </pc:spChg>
        <pc:spChg chg="mod">
          <ac:chgData name="Jan Kristiansen" userId="a91fd70066e0f7b6" providerId="LiveId" clId="{F0500230-1DA6-45AF-A558-76ABE488707F}" dt="2019-08-21T07:32:18.498" v="292" actId="108"/>
          <ac:spMkLst>
            <pc:docMk/>
            <pc:sldMk cId="3024524042" sldId="288"/>
            <ac:spMk id="37" creationId="{0400590D-86ED-430E-B107-EF283A445701}"/>
          </ac:spMkLst>
        </pc:spChg>
        <pc:spChg chg="mod">
          <ac:chgData name="Jan Kristiansen" userId="a91fd70066e0f7b6" providerId="LiveId" clId="{F0500230-1DA6-45AF-A558-76ABE488707F}" dt="2019-08-21T07:31:26.621" v="286" actId="108"/>
          <ac:spMkLst>
            <pc:docMk/>
            <pc:sldMk cId="3024524042" sldId="288"/>
            <ac:spMk id="38" creationId="{3C4A0F51-C70B-4AA1-A99E-3B49ED200D04}"/>
          </ac:spMkLst>
        </pc:spChg>
        <pc:spChg chg="mod">
          <ac:chgData name="Jan Kristiansen" userId="a91fd70066e0f7b6" providerId="LiveId" clId="{F0500230-1DA6-45AF-A558-76ABE488707F}" dt="2019-08-21T07:30:57.598" v="281" actId="207"/>
          <ac:spMkLst>
            <pc:docMk/>
            <pc:sldMk cId="3024524042" sldId="288"/>
            <ac:spMk id="39" creationId="{8F0A2C82-8728-4F9C-80C2-3E7E894F8D74}"/>
          </ac:spMkLst>
        </pc:spChg>
        <pc:spChg chg="mod">
          <ac:chgData name="Jan Kristiansen" userId="a91fd70066e0f7b6" providerId="LiveId" clId="{F0500230-1DA6-45AF-A558-76ABE488707F}" dt="2019-08-21T07:31:01.239" v="282" actId="108"/>
          <ac:spMkLst>
            <pc:docMk/>
            <pc:sldMk cId="3024524042" sldId="288"/>
            <ac:spMk id="40" creationId="{99DE92BE-7AC4-4E69-A320-AB69789DB480}"/>
          </ac:spMkLst>
        </pc:spChg>
        <pc:spChg chg="mod">
          <ac:chgData name="Jan Kristiansen" userId="a91fd70066e0f7b6" providerId="LiveId" clId="{F0500230-1DA6-45AF-A558-76ABE488707F}" dt="2019-08-26T14:37:09.933" v="1747" actId="20577"/>
          <ac:spMkLst>
            <pc:docMk/>
            <pc:sldMk cId="3024524042" sldId="288"/>
            <ac:spMk id="42" creationId="{5FCDC258-5C04-4000-9087-C39A9C9D73EF}"/>
          </ac:spMkLst>
        </pc:spChg>
        <pc:grpChg chg="del">
          <ac:chgData name="Jan Kristiansen" userId="a91fd70066e0f7b6" providerId="LiveId" clId="{F0500230-1DA6-45AF-A558-76ABE488707F}" dt="2019-08-21T07:30:18.768" v="277" actId="478"/>
          <ac:grpSpMkLst>
            <pc:docMk/>
            <pc:sldMk cId="3024524042" sldId="288"/>
            <ac:grpSpMk id="16" creationId="{00000000-0000-0000-0000-000000000000}"/>
          </ac:grpSpMkLst>
        </pc:grpChg>
        <pc:grpChg chg="add del">
          <ac:chgData name="Jan Kristiansen" userId="a91fd70066e0f7b6" providerId="LiveId" clId="{F0500230-1DA6-45AF-A558-76ABE488707F}" dt="2019-08-21T07:30:30.236" v="279"/>
          <ac:grpSpMkLst>
            <pc:docMk/>
            <pc:sldMk cId="3024524042" sldId="288"/>
            <ac:grpSpMk id="21" creationId="{876162CD-4D31-41DA-934E-79CEA5BA6BB7}"/>
          </ac:grpSpMkLst>
        </pc:grpChg>
        <pc:grpChg chg="add">
          <ac:chgData name="Jan Kristiansen" userId="a91fd70066e0f7b6" providerId="LiveId" clId="{F0500230-1DA6-45AF-A558-76ABE488707F}" dt="2019-08-21T07:30:50.721" v="280"/>
          <ac:grpSpMkLst>
            <pc:docMk/>
            <pc:sldMk cId="3024524042" sldId="288"/>
            <ac:grpSpMk id="32" creationId="{813F94D5-599B-4B32-A58A-4DBFF1F364FE}"/>
          </ac:grpSpMkLst>
        </pc:grpChg>
        <pc:picChg chg="add mod">
          <ac:chgData name="Jan Kristiansen" userId="a91fd70066e0f7b6" providerId="LiveId" clId="{F0500230-1DA6-45AF-A558-76ABE488707F}" dt="2019-09-05T11:49:58.185" v="10239" actId="1076"/>
          <ac:picMkLst>
            <pc:docMk/>
            <pc:sldMk cId="3024524042" sldId="288"/>
            <ac:picMk id="2" creationId="{F5E1AF37-A26D-4071-888B-6DA861367539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97548022" sldId="289"/>
        </pc:sldMkLst>
        <pc:spChg chg="del">
          <ac:chgData name="Jan Kristiansen" userId="a91fd70066e0f7b6" providerId="LiveId" clId="{F0500230-1DA6-45AF-A558-76ABE488707F}" dt="2019-08-21T06:13:57.613" v="42" actId="478"/>
          <ac:spMkLst>
            <pc:docMk/>
            <pc:sldMk cId="97548022" sldId="289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3:58.707" v="43"/>
          <ac:spMkLst>
            <pc:docMk/>
            <pc:sldMk cId="97548022" sldId="289"/>
            <ac:spMk id="18" creationId="{46BA41A8-F801-4E92-AAD6-FE908CE02042}"/>
          </ac:spMkLst>
        </pc:spChg>
        <pc:spChg chg="mod">
          <ac:chgData name="Jan Kristiansen" userId="a91fd70066e0f7b6" providerId="LiveId" clId="{F0500230-1DA6-45AF-A558-76ABE488707F}" dt="2019-08-26T16:29:54.948" v="2955" actId="20577"/>
          <ac:spMkLst>
            <pc:docMk/>
            <pc:sldMk cId="97548022" sldId="289"/>
            <ac:spMk id="20" creationId="{407A8F36-F607-4DF4-BCB2-4F0F15F4BBB3}"/>
          </ac:spMkLst>
        </pc:spChg>
        <pc:spChg chg="mod">
          <ac:chgData name="Jan Kristiansen" userId="a91fd70066e0f7b6" providerId="LiveId" clId="{F0500230-1DA6-45AF-A558-76ABE488707F}" dt="2019-08-26T14:37:17.033" v="1748" actId="20577"/>
          <ac:spMkLst>
            <pc:docMk/>
            <pc:sldMk cId="97548022" sldId="289"/>
            <ac:spMk id="31" creationId="{A238698C-93B6-407A-B71E-CBDD10588A2F}"/>
          </ac:spMkLst>
        </pc:spChg>
        <pc:grpChg chg="del">
          <ac:chgData name="Jan Kristiansen" userId="a91fd70066e0f7b6" providerId="LiveId" clId="{F0500230-1DA6-45AF-A558-76ABE488707F}" dt="2019-08-21T07:32:06.670" v="290" actId="478"/>
          <ac:grpSpMkLst>
            <pc:docMk/>
            <pc:sldMk cId="97548022" sldId="289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2:08.061" v="291"/>
          <ac:grpSpMkLst>
            <pc:docMk/>
            <pc:sldMk cId="97548022" sldId="289"/>
            <ac:grpSpMk id="21" creationId="{F4A69A52-D082-411C-BBFA-68E9848CB1F8}"/>
          </ac:grpSpMkLst>
        </pc:grpChg>
        <pc:picChg chg="add mod">
          <ac:chgData name="Jan Kristiansen" userId="a91fd70066e0f7b6" providerId="LiveId" clId="{F0500230-1DA6-45AF-A558-76ABE488707F}" dt="2019-09-05T11:50:17.978" v="10242" actId="1076"/>
          <ac:picMkLst>
            <pc:docMk/>
            <pc:sldMk cId="97548022" sldId="289"/>
            <ac:picMk id="2" creationId="{28B13A8C-D411-4A3A-BB1B-E26F3D86C23D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256026223" sldId="290"/>
        </pc:sldMkLst>
        <pc:spChg chg="del">
          <ac:chgData name="Jan Kristiansen" userId="a91fd70066e0f7b6" providerId="LiveId" clId="{F0500230-1DA6-45AF-A558-76ABE488707F}" dt="2019-08-21T06:14:12.447" v="46" actId="478"/>
          <ac:spMkLst>
            <pc:docMk/>
            <pc:sldMk cId="4256026223" sldId="290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4:13.517" v="47"/>
          <ac:spMkLst>
            <pc:docMk/>
            <pc:sldMk cId="4256026223" sldId="290"/>
            <ac:spMk id="18" creationId="{48C408E8-D3DD-4924-B6B3-F80CDF22B91B}"/>
          </ac:spMkLst>
        </pc:spChg>
        <pc:spChg chg="mod">
          <ac:chgData name="Jan Kristiansen" userId="a91fd70066e0f7b6" providerId="LiveId" clId="{F0500230-1DA6-45AF-A558-76ABE488707F}" dt="2019-08-26T17:22:29.887" v="3230" actId="20577"/>
          <ac:spMkLst>
            <pc:docMk/>
            <pc:sldMk cId="4256026223" sldId="290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7:34.710" v="1750" actId="20577"/>
          <ac:spMkLst>
            <pc:docMk/>
            <pc:sldMk cId="4256026223" sldId="290"/>
            <ac:spMk id="31" creationId="{F780351B-133D-4810-B443-E1CDA13CDC73}"/>
          </ac:spMkLst>
        </pc:spChg>
        <pc:grpChg chg="del">
          <ac:chgData name="Jan Kristiansen" userId="a91fd70066e0f7b6" providerId="LiveId" clId="{F0500230-1DA6-45AF-A558-76ABE488707F}" dt="2019-08-21T07:33:01.865" v="297" actId="478"/>
          <ac:grpSpMkLst>
            <pc:docMk/>
            <pc:sldMk cId="4256026223" sldId="290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3:03.052" v="298"/>
          <ac:grpSpMkLst>
            <pc:docMk/>
            <pc:sldMk cId="4256026223" sldId="290"/>
            <ac:grpSpMk id="21" creationId="{B97837A4-6325-4E1A-A5E4-30232933359F}"/>
          </ac:grpSpMkLst>
        </pc:grpChg>
        <pc:picChg chg="add mod">
          <ac:chgData name="Jan Kristiansen" userId="a91fd70066e0f7b6" providerId="LiveId" clId="{F0500230-1DA6-45AF-A558-76ABE488707F}" dt="2019-09-05T11:50:45.306" v="10248" actId="1076"/>
          <ac:picMkLst>
            <pc:docMk/>
            <pc:sldMk cId="4256026223" sldId="290"/>
            <ac:picMk id="2" creationId="{28899E6C-E305-4F2A-A5E3-12FFB7E23A4E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046523748" sldId="291"/>
        </pc:sldMkLst>
        <pc:spChg chg="del">
          <ac:chgData name="Jan Kristiansen" userId="a91fd70066e0f7b6" providerId="LiveId" clId="{F0500230-1DA6-45AF-A558-76ABE488707F}" dt="2019-08-21T06:14:19.247" v="48" actId="478"/>
          <ac:spMkLst>
            <pc:docMk/>
            <pc:sldMk cId="2046523748" sldId="291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4:20.278" v="49"/>
          <ac:spMkLst>
            <pc:docMk/>
            <pc:sldMk cId="2046523748" sldId="291"/>
            <ac:spMk id="18" creationId="{41D14D44-B391-4DCE-A0F1-5212D5A35939}"/>
          </ac:spMkLst>
        </pc:spChg>
        <pc:spChg chg="mod">
          <ac:chgData name="Jan Kristiansen" userId="a91fd70066e0f7b6" providerId="LiveId" clId="{F0500230-1DA6-45AF-A558-76ABE488707F}" dt="2019-08-26T17:27:57.348" v="3456" actId="20577"/>
          <ac:spMkLst>
            <pc:docMk/>
            <pc:sldMk cId="2046523748" sldId="291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7:41.959" v="1751" actId="20577"/>
          <ac:spMkLst>
            <pc:docMk/>
            <pc:sldMk cId="2046523748" sldId="291"/>
            <ac:spMk id="31" creationId="{A19D0875-7AAE-46FD-BF07-DB1436026454}"/>
          </ac:spMkLst>
        </pc:spChg>
        <pc:grpChg chg="del">
          <ac:chgData name="Jan Kristiansen" userId="a91fd70066e0f7b6" providerId="LiveId" clId="{F0500230-1DA6-45AF-A558-76ABE488707F}" dt="2019-08-21T07:33:09.192" v="299" actId="478"/>
          <ac:grpSpMkLst>
            <pc:docMk/>
            <pc:sldMk cId="2046523748" sldId="291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3:10.395" v="300"/>
          <ac:grpSpMkLst>
            <pc:docMk/>
            <pc:sldMk cId="2046523748" sldId="291"/>
            <ac:grpSpMk id="21" creationId="{061EEEB5-8CB9-47CC-96C0-513CEC52DFDE}"/>
          </ac:grpSpMkLst>
        </pc:grpChg>
        <pc:picChg chg="add mod">
          <ac:chgData name="Jan Kristiansen" userId="a91fd70066e0f7b6" providerId="LiveId" clId="{F0500230-1DA6-45AF-A558-76ABE488707F}" dt="2019-09-05T11:50:58.102" v="10251" actId="1076"/>
          <ac:picMkLst>
            <pc:docMk/>
            <pc:sldMk cId="2046523748" sldId="291"/>
            <ac:picMk id="2" creationId="{4E8EB6B7-E5AF-415E-8DD0-2A2A19A06BDD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728731650" sldId="293"/>
        </pc:sldMkLst>
        <pc:spChg chg="del">
          <ac:chgData name="Jan Kristiansen" userId="a91fd70066e0f7b6" providerId="LiveId" clId="{F0500230-1DA6-45AF-A558-76ABE488707F}" dt="2019-08-21T07:19:36.073" v="190" actId="478"/>
          <ac:spMkLst>
            <pc:docMk/>
            <pc:sldMk cId="1728731650" sldId="293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9:37.089" v="191"/>
          <ac:spMkLst>
            <pc:docMk/>
            <pc:sldMk cId="1728731650" sldId="293"/>
            <ac:spMk id="18" creationId="{14643232-77C0-42DD-929F-BEBD1C26C0F2}"/>
          </ac:spMkLst>
        </pc:spChg>
        <pc:spChg chg="mod">
          <ac:chgData name="Jan Kristiansen" userId="a91fd70066e0f7b6" providerId="LiveId" clId="{F0500230-1DA6-45AF-A558-76ABE488707F}" dt="2019-08-31T22:32:09.014" v="9702" actId="20577"/>
          <ac:spMkLst>
            <pc:docMk/>
            <pc:sldMk cId="1728731650" sldId="293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26T14:46:04.387" v="1822" actId="20577"/>
          <ac:spMkLst>
            <pc:docMk/>
            <pc:sldMk cId="1728731650" sldId="293"/>
            <ac:spMk id="30" creationId="{880A93D1-42EE-42A7-96E3-CC1448835B82}"/>
          </ac:spMkLst>
        </pc:spChg>
        <pc:grpChg chg="del">
          <ac:chgData name="Jan Kristiansen" userId="a91fd70066e0f7b6" providerId="LiveId" clId="{F0500230-1DA6-45AF-A558-76ABE488707F}" dt="2019-08-21T16:17:34.195" v="482" actId="478"/>
          <ac:grpSpMkLst>
            <pc:docMk/>
            <pc:sldMk cId="1728731650" sldId="293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6:17:35.851" v="483"/>
          <ac:grpSpMkLst>
            <pc:docMk/>
            <pc:sldMk cId="1728731650" sldId="293"/>
            <ac:grpSpMk id="17" creationId="{D25AF6F5-9622-4935-94EB-106E0F98EC2B}"/>
          </ac:grpSpMkLst>
        </pc:grpChg>
        <pc:picChg chg="add mod">
          <ac:chgData name="Jan Kristiansen" userId="a91fd70066e0f7b6" providerId="LiveId" clId="{F0500230-1DA6-45AF-A558-76ABE488707F}" dt="2019-09-05T12:05:41.491" v="10462" actId="1076"/>
          <ac:picMkLst>
            <pc:docMk/>
            <pc:sldMk cId="1728731650" sldId="293"/>
            <ac:picMk id="2" creationId="{4DEFC3F6-FF65-4FFC-897D-6B792F2F326A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188971086" sldId="294"/>
        </pc:sldMkLst>
        <pc:spChg chg="del">
          <ac:chgData name="Jan Kristiansen" userId="a91fd70066e0f7b6" providerId="LiveId" clId="{F0500230-1DA6-45AF-A558-76ABE488707F}" dt="2019-08-21T06:14:30.826" v="52" actId="478"/>
          <ac:spMkLst>
            <pc:docMk/>
            <pc:sldMk cId="1188971086" sldId="294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4:31.857" v="53"/>
          <ac:spMkLst>
            <pc:docMk/>
            <pc:sldMk cId="1188971086" sldId="294"/>
            <ac:spMk id="18" creationId="{4B617F1F-9F76-4BF9-AB89-B1048511F180}"/>
          </ac:spMkLst>
        </pc:spChg>
        <pc:spChg chg="mod">
          <ac:chgData name="Jan Kristiansen" userId="a91fd70066e0f7b6" providerId="LiveId" clId="{F0500230-1DA6-45AF-A558-76ABE488707F}" dt="2019-08-29T13:03:50.086" v="3546" actId="20577"/>
          <ac:spMkLst>
            <pc:docMk/>
            <pc:sldMk cId="1188971086" sldId="294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07:35:10.162" v="313" actId="108"/>
          <ac:spMkLst>
            <pc:docMk/>
            <pc:sldMk cId="1188971086" sldId="294"/>
            <ac:spMk id="26" creationId="{3195B7CD-3283-483D-AB6C-31A08E8AABE2}"/>
          </ac:spMkLst>
        </pc:spChg>
        <pc:spChg chg="mod">
          <ac:chgData name="Jan Kristiansen" userId="a91fd70066e0f7b6" providerId="LiveId" clId="{F0500230-1DA6-45AF-A558-76ABE488707F}" dt="2019-08-26T14:37:55.534" v="1753" actId="20577"/>
          <ac:spMkLst>
            <pc:docMk/>
            <pc:sldMk cId="1188971086" sldId="294"/>
            <ac:spMk id="31" creationId="{E7B4CFE0-7FAF-4525-A96E-B5953B3DC9CD}"/>
          </ac:spMkLst>
        </pc:spChg>
        <pc:grpChg chg="del">
          <ac:chgData name="Jan Kristiansen" userId="a91fd70066e0f7b6" providerId="LiveId" clId="{F0500230-1DA6-45AF-A558-76ABE488707F}" dt="2019-08-21T07:35:02.915" v="311" actId="478"/>
          <ac:grpSpMkLst>
            <pc:docMk/>
            <pc:sldMk cId="1188971086" sldId="294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5:04.258" v="312"/>
          <ac:grpSpMkLst>
            <pc:docMk/>
            <pc:sldMk cId="1188971086" sldId="294"/>
            <ac:grpSpMk id="21" creationId="{F7783060-D006-4BDB-B735-AA24EA28554B}"/>
          </ac:grpSpMkLst>
        </pc:grpChg>
        <pc:picChg chg="add mod">
          <ac:chgData name="Jan Kristiansen" userId="a91fd70066e0f7b6" providerId="LiveId" clId="{F0500230-1DA6-45AF-A558-76ABE488707F}" dt="2019-09-05T11:51:21.299" v="10257" actId="1076"/>
          <ac:picMkLst>
            <pc:docMk/>
            <pc:sldMk cId="1188971086" sldId="294"/>
            <ac:picMk id="2" creationId="{EA08C4A8-4B1B-4C7E-8D31-6A04669F9562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678030476" sldId="295"/>
        </pc:sldMkLst>
        <pc:spChg chg="del">
          <ac:chgData name="Jan Kristiansen" userId="a91fd70066e0f7b6" providerId="LiveId" clId="{F0500230-1DA6-45AF-A558-76ABE488707F}" dt="2019-08-21T06:14:38.525" v="54" actId="478"/>
          <ac:spMkLst>
            <pc:docMk/>
            <pc:sldMk cId="2678030476" sldId="295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4:39.540" v="55"/>
          <ac:spMkLst>
            <pc:docMk/>
            <pc:sldMk cId="2678030476" sldId="295"/>
            <ac:spMk id="18" creationId="{BB37FCC0-17EF-4DBC-99B4-2CAC0EFA9736}"/>
          </ac:spMkLst>
        </pc:spChg>
        <pc:spChg chg="mod">
          <ac:chgData name="Jan Kristiansen" userId="a91fd70066e0f7b6" providerId="LiveId" clId="{F0500230-1DA6-45AF-A558-76ABE488707F}" dt="2019-08-29T13:07:43.172" v="3566" actId="20577"/>
          <ac:spMkLst>
            <pc:docMk/>
            <pc:sldMk cId="2678030476" sldId="295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8:02.599" v="1754" actId="20577"/>
          <ac:spMkLst>
            <pc:docMk/>
            <pc:sldMk cId="2678030476" sldId="295"/>
            <ac:spMk id="31" creationId="{B032418B-EC03-4D91-B0A5-C0069E1B0C82}"/>
          </ac:spMkLst>
        </pc:spChg>
        <pc:grpChg chg="del">
          <ac:chgData name="Jan Kristiansen" userId="a91fd70066e0f7b6" providerId="LiveId" clId="{F0500230-1DA6-45AF-A558-76ABE488707F}" dt="2019-08-21T07:35:22.519" v="314" actId="478"/>
          <ac:grpSpMkLst>
            <pc:docMk/>
            <pc:sldMk cId="2678030476" sldId="295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5:23.676" v="315"/>
          <ac:grpSpMkLst>
            <pc:docMk/>
            <pc:sldMk cId="2678030476" sldId="295"/>
            <ac:grpSpMk id="21" creationId="{61412A52-24F9-4C79-BEB6-C42A01B40325}"/>
          </ac:grpSpMkLst>
        </pc:grpChg>
        <pc:picChg chg="add mod">
          <ac:chgData name="Jan Kristiansen" userId="a91fd70066e0f7b6" providerId="LiveId" clId="{F0500230-1DA6-45AF-A558-76ABE488707F}" dt="2019-09-05T11:51:33.244" v="10260" actId="1076"/>
          <ac:picMkLst>
            <pc:docMk/>
            <pc:sldMk cId="2678030476" sldId="295"/>
            <ac:picMk id="2" creationId="{CE18A424-DAE0-4484-80C2-E876AC42F508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70731078" sldId="296"/>
        </pc:sldMkLst>
        <pc:spChg chg="del">
          <ac:chgData name="Jan Kristiansen" userId="a91fd70066e0f7b6" providerId="LiveId" clId="{F0500230-1DA6-45AF-A558-76ABE488707F}" dt="2019-08-21T06:14:44.072" v="56" actId="478"/>
          <ac:spMkLst>
            <pc:docMk/>
            <pc:sldMk cId="270731078" sldId="296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4:45.168" v="57"/>
          <ac:spMkLst>
            <pc:docMk/>
            <pc:sldMk cId="270731078" sldId="296"/>
            <ac:spMk id="18" creationId="{17E5C797-EAED-40A2-924B-6C2D604C940E}"/>
          </ac:spMkLst>
        </pc:spChg>
        <pc:spChg chg="mod">
          <ac:chgData name="Jan Kristiansen" userId="a91fd70066e0f7b6" providerId="LiveId" clId="{F0500230-1DA6-45AF-A558-76ABE488707F}" dt="2019-08-29T13:11:13.456" v="3593" actId="20577"/>
          <ac:spMkLst>
            <pc:docMk/>
            <pc:sldMk cId="270731078" sldId="296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8:10.390" v="1755" actId="20577"/>
          <ac:spMkLst>
            <pc:docMk/>
            <pc:sldMk cId="270731078" sldId="296"/>
            <ac:spMk id="31" creationId="{EF80F801-5BDE-45F5-B65B-36E34CCDF0BA}"/>
          </ac:spMkLst>
        </pc:spChg>
        <pc:grpChg chg="del">
          <ac:chgData name="Jan Kristiansen" userId="a91fd70066e0f7b6" providerId="LiveId" clId="{F0500230-1DA6-45AF-A558-76ABE488707F}" dt="2019-08-21T07:35:30.007" v="316" actId="478"/>
          <ac:grpSpMkLst>
            <pc:docMk/>
            <pc:sldMk cId="270731078" sldId="296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5:31.194" v="317"/>
          <ac:grpSpMkLst>
            <pc:docMk/>
            <pc:sldMk cId="270731078" sldId="296"/>
            <ac:grpSpMk id="21" creationId="{5E78972B-D48C-4EF0-A5BA-4E0424E144ED}"/>
          </ac:grpSpMkLst>
        </pc:grpChg>
        <pc:picChg chg="add mod">
          <ac:chgData name="Jan Kristiansen" userId="a91fd70066e0f7b6" providerId="LiveId" clId="{F0500230-1DA6-45AF-A558-76ABE488707F}" dt="2019-09-05T11:51:45.273" v="10263" actId="1076"/>
          <ac:picMkLst>
            <pc:docMk/>
            <pc:sldMk cId="270731078" sldId="296"/>
            <ac:picMk id="2" creationId="{9DA358C9-BBEA-40CE-AFC7-50E693C34B36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524319480" sldId="297"/>
        </pc:sldMkLst>
        <pc:spChg chg="del">
          <ac:chgData name="Jan Kristiansen" userId="a91fd70066e0f7b6" providerId="LiveId" clId="{F0500230-1DA6-45AF-A558-76ABE488707F}" dt="2019-08-21T06:14:51.849" v="58" actId="478"/>
          <ac:spMkLst>
            <pc:docMk/>
            <pc:sldMk cId="524319480" sldId="297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4:52.974" v="59"/>
          <ac:spMkLst>
            <pc:docMk/>
            <pc:sldMk cId="524319480" sldId="297"/>
            <ac:spMk id="18" creationId="{84DB20E6-D62E-4311-AE82-8DE49DF4CCBB}"/>
          </ac:spMkLst>
        </pc:spChg>
        <pc:spChg chg="mod">
          <ac:chgData name="Jan Kristiansen" userId="a91fd70066e0f7b6" providerId="LiveId" clId="{F0500230-1DA6-45AF-A558-76ABE488707F}" dt="2019-08-31T06:57:34.926" v="3705" actId="20577"/>
          <ac:spMkLst>
            <pc:docMk/>
            <pc:sldMk cId="524319480" sldId="297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8:16.920" v="1756" actId="20577"/>
          <ac:spMkLst>
            <pc:docMk/>
            <pc:sldMk cId="524319480" sldId="297"/>
            <ac:spMk id="31" creationId="{D561A818-F6A3-4CE0-B699-9C1D41CBC478}"/>
          </ac:spMkLst>
        </pc:spChg>
        <pc:grpChg chg="del">
          <ac:chgData name="Jan Kristiansen" userId="a91fd70066e0f7b6" providerId="LiveId" clId="{F0500230-1DA6-45AF-A558-76ABE488707F}" dt="2019-08-21T07:35:36.540" v="318" actId="478"/>
          <ac:grpSpMkLst>
            <pc:docMk/>
            <pc:sldMk cId="524319480" sldId="297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5:37.696" v="319"/>
          <ac:grpSpMkLst>
            <pc:docMk/>
            <pc:sldMk cId="524319480" sldId="297"/>
            <ac:grpSpMk id="21" creationId="{554841EA-3933-4E36-8964-465C4AB0EE4C}"/>
          </ac:grpSpMkLst>
        </pc:grpChg>
        <pc:picChg chg="add mod">
          <ac:chgData name="Jan Kristiansen" userId="a91fd70066e0f7b6" providerId="LiveId" clId="{F0500230-1DA6-45AF-A558-76ABE488707F}" dt="2019-09-05T11:51:57.757" v="10266" actId="1076"/>
          <ac:picMkLst>
            <pc:docMk/>
            <pc:sldMk cId="524319480" sldId="297"/>
            <ac:picMk id="2" creationId="{3F67DDAE-DD02-405B-84AF-A7E3635FB977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505088949" sldId="298"/>
        </pc:sldMkLst>
        <pc:spChg chg="del">
          <ac:chgData name="Jan Kristiansen" userId="a91fd70066e0f7b6" providerId="LiveId" clId="{F0500230-1DA6-45AF-A558-76ABE488707F}" dt="2019-08-21T06:15:05.308" v="62" actId="478"/>
          <ac:spMkLst>
            <pc:docMk/>
            <pc:sldMk cId="2505088949" sldId="298"/>
            <ac:spMk id="17" creationId="{2E512424-796B-458F-8976-4EE7F281B5EE}"/>
          </ac:spMkLst>
        </pc:spChg>
        <pc:spChg chg="add del">
          <ac:chgData name="Jan Kristiansen" userId="a91fd70066e0f7b6" providerId="LiveId" clId="{F0500230-1DA6-45AF-A558-76ABE488707F}" dt="2019-08-21T06:15:02.105" v="61"/>
          <ac:spMkLst>
            <pc:docMk/>
            <pc:sldMk cId="2505088949" sldId="298"/>
            <ac:spMk id="18" creationId="{D3D0B22D-B9C5-4F2C-8C7E-1AC978009DA8}"/>
          </ac:spMkLst>
        </pc:spChg>
        <pc:spChg chg="mod">
          <ac:chgData name="Jan Kristiansen" userId="a91fd70066e0f7b6" providerId="LiveId" clId="{F0500230-1DA6-45AF-A558-76ABE488707F}" dt="2019-08-31T06:59:33.710" v="3721" actId="20577"/>
          <ac:spMkLst>
            <pc:docMk/>
            <pc:sldMk cId="2505088949" sldId="298"/>
            <ac:spMk id="19" creationId="{BB6C86A9-E315-4B06-B05E-7294F677BF9C}"/>
          </ac:spMkLst>
        </pc:spChg>
        <pc:spChg chg="add">
          <ac:chgData name="Jan Kristiansen" userId="a91fd70066e0f7b6" providerId="LiveId" clId="{F0500230-1DA6-45AF-A558-76ABE488707F}" dt="2019-08-21T06:15:06.468" v="63"/>
          <ac:spMkLst>
            <pc:docMk/>
            <pc:sldMk cId="2505088949" sldId="298"/>
            <ac:spMk id="21" creationId="{23DA24D9-5F17-4488-8C2E-B0314AB84A03}"/>
          </ac:spMkLst>
        </pc:spChg>
        <pc:spChg chg="mod">
          <ac:chgData name="Jan Kristiansen" userId="a91fd70066e0f7b6" providerId="LiveId" clId="{F0500230-1DA6-45AF-A558-76ABE488707F}" dt="2019-08-26T14:38:23.640" v="1757" actId="20577"/>
          <ac:spMkLst>
            <pc:docMk/>
            <pc:sldMk cId="2505088949" sldId="298"/>
            <ac:spMk id="32" creationId="{27647F58-0920-4D7C-99A0-055A141F961C}"/>
          </ac:spMkLst>
        </pc:spChg>
        <pc:grpChg chg="del">
          <ac:chgData name="Jan Kristiansen" userId="a91fd70066e0f7b6" providerId="LiveId" clId="{F0500230-1DA6-45AF-A558-76ABE488707F}" dt="2019-08-21T07:35:43.742" v="320" actId="478"/>
          <ac:grpSpMkLst>
            <pc:docMk/>
            <pc:sldMk cId="2505088949" sldId="298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5:44.961" v="321"/>
          <ac:grpSpMkLst>
            <pc:docMk/>
            <pc:sldMk cId="2505088949" sldId="298"/>
            <ac:grpSpMk id="22" creationId="{E32BB3AF-5B5F-415D-86F9-54218F02365F}"/>
          </ac:grpSpMkLst>
        </pc:grpChg>
        <pc:picChg chg="add mod">
          <ac:chgData name="Jan Kristiansen" userId="a91fd70066e0f7b6" providerId="LiveId" clId="{F0500230-1DA6-45AF-A558-76ABE488707F}" dt="2019-09-05T11:52:08.896" v="10269" actId="1076"/>
          <ac:picMkLst>
            <pc:docMk/>
            <pc:sldMk cId="2505088949" sldId="298"/>
            <ac:picMk id="2" creationId="{885FE848-4FAF-4768-93B3-464524FD44A3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55152639" sldId="299"/>
        </pc:sldMkLst>
        <pc:spChg chg="del">
          <ac:chgData name="Jan Kristiansen" userId="a91fd70066e0f7b6" providerId="LiveId" clId="{F0500230-1DA6-45AF-A558-76ABE488707F}" dt="2019-08-21T06:15:12.561" v="64" actId="478"/>
          <ac:spMkLst>
            <pc:docMk/>
            <pc:sldMk cId="55152639" sldId="299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5:13.639" v="65"/>
          <ac:spMkLst>
            <pc:docMk/>
            <pc:sldMk cId="55152639" sldId="299"/>
            <ac:spMk id="18" creationId="{B37A07B8-F0DE-4988-ADFC-65F0E8C7DD59}"/>
          </ac:spMkLst>
        </pc:spChg>
        <pc:spChg chg="mod">
          <ac:chgData name="Jan Kristiansen" userId="a91fd70066e0f7b6" providerId="LiveId" clId="{F0500230-1DA6-45AF-A558-76ABE488707F}" dt="2019-08-31T07:06:41.941" v="3834" actId="20577"/>
          <ac:spMkLst>
            <pc:docMk/>
            <pc:sldMk cId="55152639" sldId="299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8:30.589" v="1758" actId="6549"/>
          <ac:spMkLst>
            <pc:docMk/>
            <pc:sldMk cId="55152639" sldId="299"/>
            <ac:spMk id="31" creationId="{4DA5820F-EB16-44C5-84BB-8973A3D37E44}"/>
          </ac:spMkLst>
        </pc:spChg>
        <pc:grpChg chg="del">
          <ac:chgData name="Jan Kristiansen" userId="a91fd70066e0f7b6" providerId="LiveId" clId="{F0500230-1DA6-45AF-A558-76ABE488707F}" dt="2019-08-21T07:35:50.692" v="322" actId="478"/>
          <ac:grpSpMkLst>
            <pc:docMk/>
            <pc:sldMk cId="55152639" sldId="299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5:51.817" v="323"/>
          <ac:grpSpMkLst>
            <pc:docMk/>
            <pc:sldMk cId="55152639" sldId="299"/>
            <ac:grpSpMk id="21" creationId="{11166DE9-D1F2-4723-8626-E4BF1B68D9FF}"/>
          </ac:grpSpMkLst>
        </pc:grpChg>
        <pc:picChg chg="add mod">
          <ac:chgData name="Jan Kristiansen" userId="a91fd70066e0f7b6" providerId="LiveId" clId="{F0500230-1DA6-45AF-A558-76ABE488707F}" dt="2019-09-05T11:52:21.812" v="10272" actId="1076"/>
          <ac:picMkLst>
            <pc:docMk/>
            <pc:sldMk cId="55152639" sldId="299"/>
            <ac:picMk id="2" creationId="{170EA710-C5B5-4240-9BB6-79C6A2D0DDEC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085964385" sldId="300"/>
        </pc:sldMkLst>
        <pc:spChg chg="del">
          <ac:chgData name="Jan Kristiansen" userId="a91fd70066e0f7b6" providerId="LiveId" clId="{F0500230-1DA6-45AF-A558-76ABE488707F}" dt="2019-08-21T06:16:54.868" v="68" actId="478"/>
          <ac:spMkLst>
            <pc:docMk/>
            <pc:sldMk cId="4085964385" sldId="300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6:56.035" v="69"/>
          <ac:spMkLst>
            <pc:docMk/>
            <pc:sldMk cId="4085964385" sldId="300"/>
            <ac:spMk id="18" creationId="{EDD70A51-7EA7-49C8-8BFA-5C241968AD12}"/>
          </ac:spMkLst>
        </pc:spChg>
        <pc:spChg chg="mod">
          <ac:chgData name="Jan Kristiansen" userId="a91fd70066e0f7b6" providerId="LiveId" clId="{F0500230-1DA6-45AF-A558-76ABE488707F}" dt="2019-08-31T07:17:32.440" v="3890" actId="20577"/>
          <ac:spMkLst>
            <pc:docMk/>
            <pc:sldMk cId="4085964385" sldId="300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8:45.346" v="1760" actId="20577"/>
          <ac:spMkLst>
            <pc:docMk/>
            <pc:sldMk cId="4085964385" sldId="300"/>
            <ac:spMk id="31" creationId="{0C52F674-7830-4EDE-9E9F-82F267372FFA}"/>
          </ac:spMkLst>
        </pc:spChg>
        <pc:grpChg chg="del">
          <ac:chgData name="Jan Kristiansen" userId="a91fd70066e0f7b6" providerId="LiveId" clId="{F0500230-1DA6-45AF-A558-76ABE488707F}" dt="2019-08-21T07:38:04.901" v="330" actId="478"/>
          <ac:grpSpMkLst>
            <pc:docMk/>
            <pc:sldMk cId="4085964385" sldId="300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8:06.104" v="331"/>
          <ac:grpSpMkLst>
            <pc:docMk/>
            <pc:sldMk cId="4085964385" sldId="300"/>
            <ac:grpSpMk id="21" creationId="{6CA7A9CA-9EF2-49C0-ACE1-AE6423FE44FE}"/>
          </ac:grpSpMkLst>
        </pc:grpChg>
        <pc:picChg chg="add mod">
          <ac:chgData name="Jan Kristiansen" userId="a91fd70066e0f7b6" providerId="LiveId" clId="{F0500230-1DA6-45AF-A558-76ABE488707F}" dt="2019-09-05T11:52:46.587" v="10278" actId="1076"/>
          <ac:picMkLst>
            <pc:docMk/>
            <pc:sldMk cId="4085964385" sldId="300"/>
            <ac:picMk id="2" creationId="{41C9CC9A-E89A-42F5-8D1C-CB32454BB4DC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703537391" sldId="301"/>
        </pc:sldMkLst>
        <pc:spChg chg="del">
          <ac:chgData name="Jan Kristiansen" userId="a91fd70066e0f7b6" providerId="LiveId" clId="{F0500230-1DA6-45AF-A558-76ABE488707F}" dt="2019-08-21T06:50:05.818" v="84" actId="478"/>
          <ac:spMkLst>
            <pc:docMk/>
            <pc:sldMk cId="703537391" sldId="301"/>
            <ac:spMk id="17" creationId="{2E512424-796B-458F-8976-4EE7F281B5EE}"/>
          </ac:spMkLst>
        </pc:spChg>
        <pc:spChg chg="add mod">
          <ac:chgData name="Jan Kristiansen" userId="a91fd70066e0f7b6" providerId="LiveId" clId="{F0500230-1DA6-45AF-A558-76ABE488707F}" dt="2019-08-21T06:50:13.689" v="86" actId="207"/>
          <ac:spMkLst>
            <pc:docMk/>
            <pc:sldMk cId="703537391" sldId="301"/>
            <ac:spMk id="18" creationId="{AA65C5EC-9ABC-4D15-AA72-6D7C64DC7E3B}"/>
          </ac:spMkLst>
        </pc:spChg>
        <pc:spChg chg="mod">
          <ac:chgData name="Jan Kristiansen" userId="a91fd70066e0f7b6" providerId="LiveId" clId="{F0500230-1DA6-45AF-A558-76ABE488707F}" dt="2019-08-31T11:49:54.039" v="4824" actId="20577"/>
          <ac:spMkLst>
            <pc:docMk/>
            <pc:sldMk cId="703537391" sldId="301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9:41.566" v="1768" actId="20577"/>
          <ac:spMkLst>
            <pc:docMk/>
            <pc:sldMk cId="703537391" sldId="301"/>
            <ac:spMk id="30" creationId="{A50CD8C8-B196-4FDD-960B-81D901E893E9}"/>
          </ac:spMkLst>
        </pc:spChg>
        <pc:grpChg chg="del">
          <ac:chgData name="Jan Kristiansen" userId="a91fd70066e0f7b6" providerId="LiveId" clId="{F0500230-1DA6-45AF-A558-76ABE488707F}" dt="2019-08-21T15:31:35.072" v="346" actId="478"/>
          <ac:grpSpMkLst>
            <pc:docMk/>
            <pc:sldMk cId="703537391" sldId="301"/>
            <ac:grpSpMk id="16" creationId="{00000000-0000-0000-0000-000000000000}"/>
          </ac:grpSpMkLst>
        </pc:grpChg>
        <pc:grpChg chg="add mod">
          <ac:chgData name="Jan Kristiansen" userId="a91fd70066e0f7b6" providerId="LiveId" clId="{F0500230-1DA6-45AF-A558-76ABE488707F}" dt="2019-08-21T15:39:25.694" v="398" actId="1035"/>
          <ac:grpSpMkLst>
            <pc:docMk/>
            <pc:sldMk cId="703537391" sldId="301"/>
            <ac:grpSpMk id="17" creationId="{9E0DB3DC-4D81-49AF-8CE4-009642603C5A}"/>
          </ac:grpSpMkLst>
        </pc:grpChg>
        <pc:picChg chg="add mod">
          <ac:chgData name="Jan Kristiansen" userId="a91fd70066e0f7b6" providerId="LiveId" clId="{F0500230-1DA6-45AF-A558-76ABE488707F}" dt="2019-09-05T11:54:23.920" v="10302" actId="1076"/>
          <ac:picMkLst>
            <pc:docMk/>
            <pc:sldMk cId="703537391" sldId="301"/>
            <ac:picMk id="2" creationId="{8534FF0F-4260-40FD-9C7E-0B186CFBF813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047948525" sldId="303"/>
        </pc:sldMkLst>
        <pc:spChg chg="del">
          <ac:chgData name="Jan Kristiansen" userId="a91fd70066e0f7b6" providerId="LiveId" clId="{F0500230-1DA6-45AF-A558-76ABE488707F}" dt="2019-08-21T06:50:55.586" v="89" actId="478"/>
          <ac:spMkLst>
            <pc:docMk/>
            <pc:sldMk cId="4047948525" sldId="303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0:56.664" v="90"/>
          <ac:spMkLst>
            <pc:docMk/>
            <pc:sldMk cId="4047948525" sldId="303"/>
            <ac:spMk id="18" creationId="{297BE997-94A7-4AAC-9B38-A3C4989DC41D}"/>
          </ac:spMkLst>
        </pc:spChg>
        <pc:spChg chg="mod">
          <ac:chgData name="Jan Kristiansen" userId="a91fd70066e0f7b6" providerId="LiveId" clId="{F0500230-1DA6-45AF-A558-76ABE488707F}" dt="2019-08-31T12:01:07.096" v="4911" actId="20577"/>
          <ac:spMkLst>
            <pc:docMk/>
            <pc:sldMk cId="4047948525" sldId="303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15:32:45.106" v="355" actId="20577"/>
          <ac:spMkLst>
            <pc:docMk/>
            <pc:sldMk cId="4047948525" sldId="303"/>
            <ac:spMk id="22" creationId="{9D98D500-9AE4-44B9-95AE-ED80F3D8DF6E}"/>
          </ac:spMkLst>
        </pc:spChg>
        <pc:spChg chg="mod">
          <ac:chgData name="Jan Kristiansen" userId="a91fd70066e0f7b6" providerId="LiveId" clId="{F0500230-1DA6-45AF-A558-76ABE488707F}" dt="2019-08-21T15:32:34.299" v="352" actId="108"/>
          <ac:spMkLst>
            <pc:docMk/>
            <pc:sldMk cId="4047948525" sldId="303"/>
            <ac:spMk id="27" creationId="{E1FBCC26-83E2-4D08-B73C-1B3A76DFEEC1}"/>
          </ac:spMkLst>
        </pc:spChg>
        <pc:spChg chg="mod">
          <ac:chgData name="Jan Kristiansen" userId="a91fd70066e0f7b6" providerId="LiveId" clId="{F0500230-1DA6-45AF-A558-76ABE488707F}" dt="2019-08-21T15:32:37.408" v="353" actId="108"/>
          <ac:spMkLst>
            <pc:docMk/>
            <pc:sldMk cId="4047948525" sldId="303"/>
            <ac:spMk id="28" creationId="{A8D355CB-7704-4892-B549-6DCD8717D8D1}"/>
          </ac:spMkLst>
        </pc:spChg>
        <pc:spChg chg="mod">
          <ac:chgData name="Jan Kristiansen" userId="a91fd70066e0f7b6" providerId="LiveId" clId="{F0500230-1DA6-45AF-A558-76ABE488707F}" dt="2019-08-26T14:39:55.825" v="1770" actId="20577"/>
          <ac:spMkLst>
            <pc:docMk/>
            <pc:sldMk cId="4047948525" sldId="303"/>
            <ac:spMk id="30" creationId="{F47C2D46-0827-4B76-89E0-DF05B6843FA7}"/>
          </ac:spMkLst>
        </pc:spChg>
        <pc:grpChg chg="del">
          <ac:chgData name="Jan Kristiansen" userId="a91fd70066e0f7b6" providerId="LiveId" clId="{F0500230-1DA6-45AF-A558-76ABE488707F}" dt="2019-08-21T15:32:25.237" v="350" actId="478"/>
          <ac:grpSpMkLst>
            <pc:docMk/>
            <pc:sldMk cId="4047948525" sldId="303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2:26.534" v="351"/>
          <ac:grpSpMkLst>
            <pc:docMk/>
            <pc:sldMk cId="4047948525" sldId="303"/>
            <ac:grpSpMk id="17" creationId="{8364B9CB-8127-4D67-BE7D-3423F29B004A}"/>
          </ac:grpSpMkLst>
        </pc:grpChg>
        <pc:picChg chg="add mod">
          <ac:chgData name="Jan Kristiansen" userId="a91fd70066e0f7b6" providerId="LiveId" clId="{F0500230-1DA6-45AF-A558-76ABE488707F}" dt="2019-09-05T11:54:47.999" v="10308" actId="1076"/>
          <ac:picMkLst>
            <pc:docMk/>
            <pc:sldMk cId="4047948525" sldId="303"/>
            <ac:picMk id="2" creationId="{A173FBA9-787C-4011-9717-289E54BB69B7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866897485" sldId="304"/>
        </pc:sldMkLst>
        <pc:spChg chg="del">
          <ac:chgData name="Jan Kristiansen" userId="a91fd70066e0f7b6" providerId="LiveId" clId="{F0500230-1DA6-45AF-A558-76ABE488707F}" dt="2019-08-21T06:17:00.405" v="70" actId="478"/>
          <ac:spMkLst>
            <pc:docMk/>
            <pc:sldMk cId="1866897485" sldId="304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7:01.640" v="71"/>
          <ac:spMkLst>
            <pc:docMk/>
            <pc:sldMk cId="1866897485" sldId="304"/>
            <ac:spMk id="18" creationId="{12885921-95CB-4975-B593-EDB1D7B92978}"/>
          </ac:spMkLst>
        </pc:spChg>
        <pc:spChg chg="mod">
          <ac:chgData name="Jan Kristiansen" userId="a91fd70066e0f7b6" providerId="LiveId" clId="{F0500230-1DA6-45AF-A558-76ABE488707F}" dt="2019-08-31T07:22:35.688" v="3956" actId="20577"/>
          <ac:spMkLst>
            <pc:docMk/>
            <pc:sldMk cId="1866897485" sldId="304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8:51.769" v="1761" actId="20577"/>
          <ac:spMkLst>
            <pc:docMk/>
            <pc:sldMk cId="1866897485" sldId="304"/>
            <ac:spMk id="31" creationId="{E12C0F34-8826-4EFF-9E7A-DE458319F66A}"/>
          </ac:spMkLst>
        </pc:spChg>
        <pc:grpChg chg="del">
          <ac:chgData name="Jan Kristiansen" userId="a91fd70066e0f7b6" providerId="LiveId" clId="{F0500230-1DA6-45AF-A558-76ABE488707F}" dt="2019-08-21T07:38:21.535" v="332" actId="478"/>
          <ac:grpSpMkLst>
            <pc:docMk/>
            <pc:sldMk cId="1866897485" sldId="304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8:22.754" v="333"/>
          <ac:grpSpMkLst>
            <pc:docMk/>
            <pc:sldMk cId="1866897485" sldId="304"/>
            <ac:grpSpMk id="21" creationId="{45BA8F67-D662-4EB3-BB7B-8CE684C7DDB8}"/>
          </ac:grpSpMkLst>
        </pc:grpChg>
        <pc:picChg chg="add mod">
          <ac:chgData name="Jan Kristiansen" userId="a91fd70066e0f7b6" providerId="LiveId" clId="{F0500230-1DA6-45AF-A558-76ABE488707F}" dt="2019-09-05T11:52:58.665" v="10281" actId="1076"/>
          <ac:picMkLst>
            <pc:docMk/>
            <pc:sldMk cId="1866897485" sldId="304"/>
            <ac:picMk id="2" creationId="{9102F767-92A8-43AE-AA30-F04224660B06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687071865" sldId="305"/>
        </pc:sldMkLst>
        <pc:spChg chg="del">
          <ac:chgData name="Jan Kristiansen" userId="a91fd70066e0f7b6" providerId="LiveId" clId="{F0500230-1DA6-45AF-A558-76ABE488707F}" dt="2019-08-21T06:17:06.498" v="72" actId="478"/>
          <ac:spMkLst>
            <pc:docMk/>
            <pc:sldMk cId="2687071865" sldId="305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7:07.634" v="73"/>
          <ac:spMkLst>
            <pc:docMk/>
            <pc:sldMk cId="2687071865" sldId="305"/>
            <ac:spMk id="18" creationId="{2B7099D5-AB36-4677-A98C-933538A651F9}"/>
          </ac:spMkLst>
        </pc:spChg>
        <pc:spChg chg="mod">
          <ac:chgData name="Jan Kristiansen" userId="a91fd70066e0f7b6" providerId="LiveId" clId="{F0500230-1DA6-45AF-A558-76ABE488707F}" dt="2019-08-31T07:53:57.300" v="4319" actId="20577"/>
          <ac:spMkLst>
            <pc:docMk/>
            <pc:sldMk cId="2687071865" sldId="305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8:58.371" v="1762" actId="20577"/>
          <ac:spMkLst>
            <pc:docMk/>
            <pc:sldMk cId="2687071865" sldId="305"/>
            <ac:spMk id="31" creationId="{82CB45D8-44DC-499C-9699-A8F498C0835B}"/>
          </ac:spMkLst>
        </pc:spChg>
        <pc:grpChg chg="del">
          <ac:chgData name="Jan Kristiansen" userId="a91fd70066e0f7b6" providerId="LiveId" clId="{F0500230-1DA6-45AF-A558-76ABE488707F}" dt="2019-08-21T07:38:28.240" v="334" actId="478"/>
          <ac:grpSpMkLst>
            <pc:docMk/>
            <pc:sldMk cId="2687071865" sldId="305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8:29.396" v="335"/>
          <ac:grpSpMkLst>
            <pc:docMk/>
            <pc:sldMk cId="2687071865" sldId="305"/>
            <ac:grpSpMk id="21" creationId="{765779B0-F5E2-45DA-9C5B-7A623E90EEA0}"/>
          </ac:grpSpMkLst>
        </pc:grpChg>
        <pc:picChg chg="add mod">
          <ac:chgData name="Jan Kristiansen" userId="a91fd70066e0f7b6" providerId="LiveId" clId="{F0500230-1DA6-45AF-A558-76ABE488707F}" dt="2019-09-05T11:53:10.463" v="10284" actId="1076"/>
          <ac:picMkLst>
            <pc:docMk/>
            <pc:sldMk cId="2687071865" sldId="305"/>
            <ac:picMk id="2" creationId="{4B43B0F8-3ABA-4FC8-90EA-27E705600CE6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110775716" sldId="306"/>
        </pc:sldMkLst>
        <pc:spChg chg="del">
          <ac:chgData name="Jan Kristiansen" userId="a91fd70066e0f7b6" providerId="LiveId" clId="{F0500230-1DA6-45AF-A558-76ABE488707F}" dt="2019-08-21T06:17:12.441" v="74" actId="478"/>
          <ac:spMkLst>
            <pc:docMk/>
            <pc:sldMk cId="2110775716" sldId="306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7:13.769" v="75"/>
          <ac:spMkLst>
            <pc:docMk/>
            <pc:sldMk cId="2110775716" sldId="306"/>
            <ac:spMk id="18" creationId="{A32BE555-AB44-4B54-A5B0-12F214914A83}"/>
          </ac:spMkLst>
        </pc:spChg>
        <pc:spChg chg="mod">
          <ac:chgData name="Jan Kristiansen" userId="a91fd70066e0f7b6" providerId="LiveId" clId="{F0500230-1DA6-45AF-A558-76ABE488707F}" dt="2019-08-31T07:54:05.315" v="4321" actId="20577"/>
          <ac:spMkLst>
            <pc:docMk/>
            <pc:sldMk cId="2110775716" sldId="306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9:05.542" v="1763" actId="20577"/>
          <ac:spMkLst>
            <pc:docMk/>
            <pc:sldMk cId="2110775716" sldId="306"/>
            <ac:spMk id="31" creationId="{474187DD-021D-4C8F-AE9F-AA644FA47DD0}"/>
          </ac:spMkLst>
        </pc:spChg>
        <pc:grpChg chg="del">
          <ac:chgData name="Jan Kristiansen" userId="a91fd70066e0f7b6" providerId="LiveId" clId="{F0500230-1DA6-45AF-A558-76ABE488707F}" dt="2019-08-21T07:38:35.062" v="336" actId="478"/>
          <ac:grpSpMkLst>
            <pc:docMk/>
            <pc:sldMk cId="2110775716" sldId="306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8:36.219" v="337"/>
          <ac:grpSpMkLst>
            <pc:docMk/>
            <pc:sldMk cId="2110775716" sldId="306"/>
            <ac:grpSpMk id="21" creationId="{CFF4FB36-849F-409D-A100-9C4F83849554}"/>
          </ac:grpSpMkLst>
        </pc:grpChg>
        <pc:picChg chg="add mod">
          <ac:chgData name="Jan Kristiansen" userId="a91fd70066e0f7b6" providerId="LiveId" clId="{F0500230-1DA6-45AF-A558-76ABE488707F}" dt="2019-09-05T11:53:23.118" v="10287" actId="1076"/>
          <ac:picMkLst>
            <pc:docMk/>
            <pc:sldMk cId="2110775716" sldId="306"/>
            <ac:picMk id="2" creationId="{B1977256-237E-4935-A16A-255201BD5897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852980527" sldId="307"/>
        </pc:sldMkLst>
        <pc:spChg chg="del">
          <ac:chgData name="Jan Kristiansen" userId="a91fd70066e0f7b6" providerId="LiveId" clId="{F0500230-1DA6-45AF-A558-76ABE488707F}" dt="2019-08-21T06:17:20.405" v="76" actId="478"/>
          <ac:spMkLst>
            <pc:docMk/>
            <pc:sldMk cId="852980527" sldId="307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7:21.537" v="77"/>
          <ac:spMkLst>
            <pc:docMk/>
            <pc:sldMk cId="852980527" sldId="307"/>
            <ac:spMk id="18" creationId="{4BCA08BD-BD9A-4C71-81B5-2A4E8FC8628A}"/>
          </ac:spMkLst>
        </pc:spChg>
        <pc:spChg chg="mod">
          <ac:chgData name="Jan Kristiansen" userId="a91fd70066e0f7b6" providerId="LiveId" clId="{F0500230-1DA6-45AF-A558-76ABE488707F}" dt="2019-08-31T11:50:41.139" v="4872" actId="6549"/>
          <ac:spMkLst>
            <pc:docMk/>
            <pc:sldMk cId="852980527" sldId="307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9:12.575" v="1764" actId="6549"/>
          <ac:spMkLst>
            <pc:docMk/>
            <pc:sldMk cId="852980527" sldId="307"/>
            <ac:spMk id="31" creationId="{39BC2316-D484-4664-B353-776B53EEC7B0}"/>
          </ac:spMkLst>
        </pc:spChg>
        <pc:grpChg chg="del">
          <ac:chgData name="Jan Kristiansen" userId="a91fd70066e0f7b6" providerId="LiveId" clId="{F0500230-1DA6-45AF-A558-76ABE488707F}" dt="2019-08-21T07:38:54.454" v="338" actId="478"/>
          <ac:grpSpMkLst>
            <pc:docMk/>
            <pc:sldMk cId="852980527" sldId="307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8:55.594" v="339"/>
          <ac:grpSpMkLst>
            <pc:docMk/>
            <pc:sldMk cId="852980527" sldId="307"/>
            <ac:grpSpMk id="21" creationId="{7D65AA05-2504-4076-A04F-AF53B447920F}"/>
          </ac:grpSpMkLst>
        </pc:grpChg>
        <pc:picChg chg="add mod">
          <ac:chgData name="Jan Kristiansen" userId="a91fd70066e0f7b6" providerId="LiveId" clId="{F0500230-1DA6-45AF-A558-76ABE488707F}" dt="2019-09-05T11:53:35.281" v="10290" actId="1076"/>
          <ac:picMkLst>
            <pc:docMk/>
            <pc:sldMk cId="852980527" sldId="307"/>
            <ac:picMk id="2" creationId="{E2621A71-3B51-4FF2-AB16-C6F94530B2E0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378261723" sldId="308"/>
        </pc:sldMkLst>
        <pc:spChg chg="del">
          <ac:chgData name="Jan Kristiansen" userId="a91fd70066e0f7b6" providerId="LiveId" clId="{F0500230-1DA6-45AF-A558-76ABE488707F}" dt="2019-08-21T06:17:26.433" v="78" actId="478"/>
          <ac:spMkLst>
            <pc:docMk/>
            <pc:sldMk cId="1378261723" sldId="308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7:27.566" v="79"/>
          <ac:spMkLst>
            <pc:docMk/>
            <pc:sldMk cId="1378261723" sldId="308"/>
            <ac:spMk id="18" creationId="{6E65E5DD-9577-46E2-B551-2E734D2A5DF2}"/>
          </ac:spMkLst>
        </pc:spChg>
        <pc:spChg chg="mod">
          <ac:chgData name="Jan Kristiansen" userId="a91fd70066e0f7b6" providerId="LiveId" clId="{F0500230-1DA6-45AF-A558-76ABE488707F}" dt="2019-08-31T11:50:30.250" v="4860" actId="6549"/>
          <ac:spMkLst>
            <pc:docMk/>
            <pc:sldMk cId="1378261723" sldId="308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9:19.255" v="1765" actId="6549"/>
          <ac:spMkLst>
            <pc:docMk/>
            <pc:sldMk cId="1378261723" sldId="308"/>
            <ac:spMk id="31" creationId="{919061E3-6CC9-4125-84DE-623C3C96CA92}"/>
          </ac:spMkLst>
        </pc:spChg>
        <pc:grpChg chg="del">
          <ac:chgData name="Jan Kristiansen" userId="a91fd70066e0f7b6" providerId="LiveId" clId="{F0500230-1DA6-45AF-A558-76ABE488707F}" dt="2019-08-21T07:39:01.488" v="340" actId="478"/>
          <ac:grpSpMkLst>
            <pc:docMk/>
            <pc:sldMk cId="1378261723" sldId="308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9:02.594" v="341"/>
          <ac:grpSpMkLst>
            <pc:docMk/>
            <pc:sldMk cId="1378261723" sldId="308"/>
            <ac:grpSpMk id="21" creationId="{9B77CBCB-657C-460F-AFC0-962D3A6EC235}"/>
          </ac:grpSpMkLst>
        </pc:grpChg>
        <pc:picChg chg="add mod">
          <ac:chgData name="Jan Kristiansen" userId="a91fd70066e0f7b6" providerId="LiveId" clId="{F0500230-1DA6-45AF-A558-76ABE488707F}" dt="2019-09-05T11:53:47.658" v="10293" actId="1076"/>
          <ac:picMkLst>
            <pc:docMk/>
            <pc:sldMk cId="1378261723" sldId="308"/>
            <ac:picMk id="2" creationId="{AE7FC3E7-186A-4511-834D-8035EAA5EAA0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978767692" sldId="309"/>
        </pc:sldMkLst>
        <pc:spChg chg="del">
          <ac:chgData name="Jan Kristiansen" userId="a91fd70066e0f7b6" providerId="LiveId" clId="{F0500230-1DA6-45AF-A558-76ABE488707F}" dt="2019-08-21T06:17:34.187" v="80" actId="478"/>
          <ac:spMkLst>
            <pc:docMk/>
            <pc:sldMk cId="2978767692" sldId="309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7:35.281" v="81"/>
          <ac:spMkLst>
            <pc:docMk/>
            <pc:sldMk cId="2978767692" sldId="309"/>
            <ac:spMk id="18" creationId="{61EAA1C9-4BA6-4877-8215-BF5650E2ABAB}"/>
          </ac:spMkLst>
        </pc:spChg>
        <pc:spChg chg="mod">
          <ac:chgData name="Jan Kristiansen" userId="a91fd70066e0f7b6" providerId="LiveId" clId="{F0500230-1DA6-45AF-A558-76ABE488707F}" dt="2019-08-31T11:50:20.016" v="4848" actId="6549"/>
          <ac:spMkLst>
            <pc:docMk/>
            <pc:sldMk cId="2978767692" sldId="309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9:28.348" v="1766" actId="6549"/>
          <ac:spMkLst>
            <pc:docMk/>
            <pc:sldMk cId="2978767692" sldId="309"/>
            <ac:spMk id="31" creationId="{CCB5795D-FD16-4D11-9C52-41B78B02D6F7}"/>
          </ac:spMkLst>
        </pc:spChg>
        <pc:grpChg chg="del">
          <ac:chgData name="Jan Kristiansen" userId="a91fd70066e0f7b6" providerId="LiveId" clId="{F0500230-1DA6-45AF-A558-76ABE488707F}" dt="2019-08-21T07:39:08.365" v="342" actId="478"/>
          <ac:grpSpMkLst>
            <pc:docMk/>
            <pc:sldMk cId="2978767692" sldId="309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9:10.132" v="343"/>
          <ac:grpSpMkLst>
            <pc:docMk/>
            <pc:sldMk cId="2978767692" sldId="309"/>
            <ac:grpSpMk id="21" creationId="{4CF18A11-EB9B-4361-AB35-F65595101C1E}"/>
          </ac:grpSpMkLst>
        </pc:grpChg>
        <pc:picChg chg="add mod">
          <ac:chgData name="Jan Kristiansen" userId="a91fd70066e0f7b6" providerId="LiveId" clId="{F0500230-1DA6-45AF-A558-76ABE488707F}" dt="2019-09-05T11:53:59.191" v="10296" actId="1076"/>
          <ac:picMkLst>
            <pc:docMk/>
            <pc:sldMk cId="2978767692" sldId="309"/>
            <ac:picMk id="2" creationId="{28317FE1-2214-448F-8F9B-8F6450772BA9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233952423" sldId="310"/>
        </pc:sldMkLst>
        <pc:spChg chg="del">
          <ac:chgData name="Jan Kristiansen" userId="a91fd70066e0f7b6" providerId="LiveId" clId="{F0500230-1DA6-45AF-A558-76ABE488707F}" dt="2019-08-21T06:50:49.930" v="87" actId="478"/>
          <ac:spMkLst>
            <pc:docMk/>
            <pc:sldMk cId="4233952423" sldId="310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0:51.024" v="88"/>
          <ac:spMkLst>
            <pc:docMk/>
            <pc:sldMk cId="4233952423" sldId="310"/>
            <ac:spMk id="18" creationId="{3327F676-EFFB-4AB5-A7EA-1768A9CFF931}"/>
          </ac:spMkLst>
        </pc:spChg>
        <pc:spChg chg="mod">
          <ac:chgData name="Jan Kristiansen" userId="a91fd70066e0f7b6" providerId="LiveId" clId="{F0500230-1DA6-45AF-A558-76ABE488707F}" dt="2019-08-31T11:55:12.702" v="4900" actId="20577"/>
          <ac:spMkLst>
            <pc:docMk/>
            <pc:sldMk cId="4233952423" sldId="310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9:48.412" v="1769" actId="20577"/>
          <ac:spMkLst>
            <pc:docMk/>
            <pc:sldMk cId="4233952423" sldId="310"/>
            <ac:spMk id="30" creationId="{ADDB5F17-146F-4D86-98CA-2219B104BAED}"/>
          </ac:spMkLst>
        </pc:spChg>
        <pc:grpChg chg="del">
          <ac:chgData name="Jan Kristiansen" userId="a91fd70066e0f7b6" providerId="LiveId" clId="{F0500230-1DA6-45AF-A558-76ABE488707F}" dt="2019-08-21T15:32:01.426" v="348" actId="478"/>
          <ac:grpSpMkLst>
            <pc:docMk/>
            <pc:sldMk cId="4233952423" sldId="310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2:02.759" v="349"/>
          <ac:grpSpMkLst>
            <pc:docMk/>
            <pc:sldMk cId="4233952423" sldId="310"/>
            <ac:grpSpMk id="17" creationId="{A8E194A3-3AA3-4481-AF5A-B14892A02F86}"/>
          </ac:grpSpMkLst>
        </pc:grpChg>
        <pc:picChg chg="add mod">
          <ac:chgData name="Jan Kristiansen" userId="a91fd70066e0f7b6" providerId="LiveId" clId="{F0500230-1DA6-45AF-A558-76ABE488707F}" dt="2019-09-05T11:54:36.429" v="10305" actId="1076"/>
          <ac:picMkLst>
            <pc:docMk/>
            <pc:sldMk cId="4233952423" sldId="310"/>
            <ac:picMk id="2" creationId="{A0C27AD9-7A53-4DB1-856B-58CC71104AB0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128271067" sldId="312"/>
        </pc:sldMkLst>
        <pc:spChg chg="del">
          <ac:chgData name="Jan Kristiansen" userId="a91fd70066e0f7b6" providerId="LiveId" clId="{F0500230-1DA6-45AF-A558-76ABE488707F}" dt="2019-08-21T06:51:01.242" v="91" actId="478"/>
          <ac:spMkLst>
            <pc:docMk/>
            <pc:sldMk cId="2128271067" sldId="312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1:02.301" v="92"/>
          <ac:spMkLst>
            <pc:docMk/>
            <pc:sldMk cId="2128271067" sldId="312"/>
            <ac:spMk id="18" creationId="{82381967-2956-41A3-AD68-C453314D8B16}"/>
          </ac:spMkLst>
        </pc:spChg>
        <pc:spChg chg="mod">
          <ac:chgData name="Jan Kristiansen" userId="a91fd70066e0f7b6" providerId="LiveId" clId="{F0500230-1DA6-45AF-A558-76ABE488707F}" dt="2019-08-31T12:07:10.890" v="4986" actId="6549"/>
          <ac:spMkLst>
            <pc:docMk/>
            <pc:sldMk cId="2128271067" sldId="312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0:01.953" v="1771" actId="20577"/>
          <ac:spMkLst>
            <pc:docMk/>
            <pc:sldMk cId="2128271067" sldId="312"/>
            <ac:spMk id="30" creationId="{580CBAE4-1655-468E-BEF9-89A3F428DC1B}"/>
          </ac:spMkLst>
        </pc:spChg>
        <pc:grpChg chg="del">
          <ac:chgData name="Jan Kristiansen" userId="a91fd70066e0f7b6" providerId="LiveId" clId="{F0500230-1DA6-45AF-A558-76ABE488707F}" dt="2019-08-21T15:32:58.110" v="356" actId="478"/>
          <ac:grpSpMkLst>
            <pc:docMk/>
            <pc:sldMk cId="2128271067" sldId="312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2:59.578" v="357"/>
          <ac:grpSpMkLst>
            <pc:docMk/>
            <pc:sldMk cId="2128271067" sldId="312"/>
            <ac:grpSpMk id="17" creationId="{98A4746F-8694-4F02-A7BE-C022B7AAFABC}"/>
          </ac:grpSpMkLst>
        </pc:grpChg>
        <pc:picChg chg="add mod">
          <ac:chgData name="Jan Kristiansen" userId="a91fd70066e0f7b6" providerId="LiveId" clId="{F0500230-1DA6-45AF-A558-76ABE488707F}" dt="2019-09-05T11:55:01.160" v="10311" actId="1076"/>
          <ac:picMkLst>
            <pc:docMk/>
            <pc:sldMk cId="2128271067" sldId="312"/>
            <ac:picMk id="2" creationId="{A7360267-352D-4EC3-9C27-F9A45FA3416B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204604152" sldId="313"/>
        </pc:sldMkLst>
        <pc:spChg chg="del mod">
          <ac:chgData name="Jan Kristiansen" userId="a91fd70066e0f7b6" providerId="LiveId" clId="{F0500230-1DA6-45AF-A558-76ABE488707F}" dt="2019-08-21T07:15:14.937" v="115" actId="478"/>
          <ac:spMkLst>
            <pc:docMk/>
            <pc:sldMk cId="1204604152" sldId="313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5:16.249" v="116"/>
          <ac:spMkLst>
            <pc:docMk/>
            <pc:sldMk cId="1204604152" sldId="313"/>
            <ac:spMk id="18" creationId="{7C966622-6142-4334-B188-2B051DD3D51A}"/>
          </ac:spMkLst>
        </pc:spChg>
        <pc:spChg chg="mod">
          <ac:chgData name="Jan Kristiansen" userId="a91fd70066e0f7b6" providerId="LiveId" clId="{F0500230-1DA6-45AF-A558-76ABE488707F}" dt="2019-08-31T17:09:56.641" v="5616" actId="20577"/>
          <ac:spMkLst>
            <pc:docMk/>
            <pc:sldMk cId="1204604152" sldId="313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15:40:19.847" v="403" actId="108"/>
          <ac:spMkLst>
            <pc:docMk/>
            <pc:sldMk cId="1204604152" sldId="313"/>
            <ac:spMk id="22" creationId="{6266F438-12FD-4CCC-B608-C8B9BE0591CC}"/>
          </ac:spMkLst>
        </pc:spChg>
        <pc:spChg chg="mod">
          <ac:chgData name="Jan Kristiansen" userId="a91fd70066e0f7b6" providerId="LiveId" clId="{F0500230-1DA6-45AF-A558-76ABE488707F}" dt="2019-08-21T15:40:16.941" v="402" actId="108"/>
          <ac:spMkLst>
            <pc:docMk/>
            <pc:sldMk cId="1204604152" sldId="313"/>
            <ac:spMk id="24" creationId="{C41607B8-631D-494D-9B0A-759352A40C0B}"/>
          </ac:spMkLst>
        </pc:spChg>
        <pc:spChg chg="mod">
          <ac:chgData name="Jan Kristiansen" userId="a91fd70066e0f7b6" providerId="LiveId" clId="{F0500230-1DA6-45AF-A558-76ABE488707F}" dt="2019-08-21T15:40:13.722" v="401" actId="108"/>
          <ac:spMkLst>
            <pc:docMk/>
            <pc:sldMk cId="1204604152" sldId="313"/>
            <ac:spMk id="27" creationId="{90605FC0-B6A6-4E14-B76A-36B466313239}"/>
          </ac:spMkLst>
        </pc:spChg>
        <pc:spChg chg="mod">
          <ac:chgData name="Jan Kristiansen" userId="a91fd70066e0f7b6" providerId="LiveId" clId="{F0500230-1DA6-45AF-A558-76ABE488707F}" dt="2019-08-26T14:41:38.735" v="1785" actId="20577"/>
          <ac:spMkLst>
            <pc:docMk/>
            <pc:sldMk cId="1204604152" sldId="313"/>
            <ac:spMk id="30" creationId="{C7F1A20A-FF39-45E0-AB5F-AF1A1FA3BC8D}"/>
          </ac:spMkLst>
        </pc:spChg>
        <pc:grpChg chg="del">
          <ac:chgData name="Jan Kristiansen" userId="a91fd70066e0f7b6" providerId="LiveId" clId="{F0500230-1DA6-45AF-A558-76ABE488707F}" dt="2019-08-21T15:40:05.711" v="399" actId="478"/>
          <ac:grpSpMkLst>
            <pc:docMk/>
            <pc:sldMk cId="1204604152" sldId="313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0:07.101" v="400"/>
          <ac:grpSpMkLst>
            <pc:docMk/>
            <pc:sldMk cId="1204604152" sldId="313"/>
            <ac:grpSpMk id="17" creationId="{68E4CF41-D93B-4DFC-8C08-7330A3A4D60D}"/>
          </ac:grpSpMkLst>
        </pc:grpChg>
        <pc:picChg chg="add mod">
          <ac:chgData name="Jan Kristiansen" userId="a91fd70066e0f7b6" providerId="LiveId" clId="{F0500230-1DA6-45AF-A558-76ABE488707F}" dt="2019-09-05T11:57:23.209" v="10347" actId="1076"/>
          <ac:picMkLst>
            <pc:docMk/>
            <pc:sldMk cId="1204604152" sldId="313"/>
            <ac:picMk id="2" creationId="{217B00B1-8731-4732-B226-3538A31F3CB8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881305747" sldId="314"/>
        </pc:sldMkLst>
        <pc:spChg chg="add mod">
          <ac:chgData name="Jan Kristiansen" userId="a91fd70066e0f7b6" providerId="LiveId" clId="{F0500230-1DA6-45AF-A558-76ABE488707F}" dt="2019-08-31T19:29:33.801" v="6680" actId="20577"/>
          <ac:spMkLst>
            <pc:docMk/>
            <pc:sldMk cId="2881305747" sldId="314"/>
            <ac:spMk id="16" creationId="{82AD27D6-A442-4086-8136-3166869D7EAE}"/>
          </ac:spMkLst>
        </pc:spChg>
        <pc:spChg chg="del">
          <ac:chgData name="Jan Kristiansen" userId="a91fd70066e0f7b6" providerId="LiveId" clId="{F0500230-1DA6-45AF-A558-76ABE488707F}" dt="2019-08-21T07:16:07.413" v="131" actId="478"/>
          <ac:spMkLst>
            <pc:docMk/>
            <pc:sldMk cId="2881305747" sldId="314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6:08.413" v="132"/>
          <ac:spMkLst>
            <pc:docMk/>
            <pc:sldMk cId="2881305747" sldId="314"/>
            <ac:spMk id="18" creationId="{B3EE5A7A-91FD-4DB4-BAB6-688B377EF3D3}"/>
          </ac:spMkLst>
        </pc:spChg>
        <pc:spChg chg="del">
          <ac:chgData name="Jan Kristiansen" userId="a91fd70066e0f7b6" providerId="LiveId" clId="{F0500230-1DA6-45AF-A558-76ABE488707F}" dt="2019-08-31T19:26:50.596" v="6660" actId="478"/>
          <ac:spMkLst>
            <pc:docMk/>
            <pc:sldMk cId="2881305747" sldId="314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15:47:05.718" v="432" actId="20577"/>
          <ac:spMkLst>
            <pc:docMk/>
            <pc:sldMk cId="2881305747" sldId="314"/>
            <ac:spMk id="33" creationId="{F1A79005-17EF-4208-80BC-E2D16A09BD37}"/>
          </ac:spMkLst>
        </pc:spChg>
        <pc:spChg chg="mod">
          <ac:chgData name="Jan Kristiansen" userId="a91fd70066e0f7b6" providerId="LiveId" clId="{F0500230-1DA6-45AF-A558-76ABE488707F}" dt="2019-08-21T15:46:56.969" v="430" actId="108"/>
          <ac:spMkLst>
            <pc:docMk/>
            <pc:sldMk cId="2881305747" sldId="314"/>
            <ac:spMk id="35" creationId="{B0130288-9DBC-4C50-944A-149493AA831B}"/>
          </ac:spMkLst>
        </pc:spChg>
        <pc:spChg chg="mod">
          <ac:chgData name="Jan Kristiansen" userId="a91fd70066e0f7b6" providerId="LiveId" clId="{F0500230-1DA6-45AF-A558-76ABE488707F}" dt="2019-08-26T14:42:39.145" v="1793" actId="20577"/>
          <ac:spMkLst>
            <pc:docMk/>
            <pc:sldMk cId="2881305747" sldId="314"/>
            <ac:spMk id="41" creationId="{7C9B18E4-DC80-4DAF-922D-FFA0DE6C0172}"/>
          </ac:spMkLst>
        </pc:spChg>
        <pc:grpChg chg="del">
          <ac:chgData name="Jan Kristiansen" userId="a91fd70066e0f7b6" providerId="LiveId" clId="{F0500230-1DA6-45AF-A558-76ABE488707F}" dt="2019-08-21T15:43:44.542" v="420" actId="478"/>
          <ac:grpSpMkLst>
            <pc:docMk/>
            <pc:sldMk cId="2881305747" sldId="314"/>
            <ac:grpSpMk id="16" creationId="{00000000-0000-0000-0000-000000000000}"/>
          </ac:grpSpMkLst>
        </pc:grpChg>
        <pc:grpChg chg="add del">
          <ac:chgData name="Jan Kristiansen" userId="a91fd70066e0f7b6" providerId="LiveId" clId="{F0500230-1DA6-45AF-A558-76ABE488707F}" dt="2019-08-21T15:46:43.435" v="428" actId="478"/>
          <ac:grpSpMkLst>
            <pc:docMk/>
            <pc:sldMk cId="2881305747" sldId="314"/>
            <ac:grpSpMk id="17" creationId="{733E4ABC-8DBD-4B57-BF1E-851EE7E3769B}"/>
          </ac:grpSpMkLst>
        </pc:grpChg>
        <pc:grpChg chg="add">
          <ac:chgData name="Jan Kristiansen" userId="a91fd70066e0f7b6" providerId="LiveId" clId="{F0500230-1DA6-45AF-A558-76ABE488707F}" dt="2019-08-21T15:46:44.825" v="429"/>
          <ac:grpSpMkLst>
            <pc:docMk/>
            <pc:sldMk cId="2881305747" sldId="314"/>
            <ac:grpSpMk id="31" creationId="{819C1010-CCAD-45BD-BE9D-FDB585D1B685}"/>
          </ac:grpSpMkLst>
        </pc:grpChg>
        <pc:picChg chg="add mod">
          <ac:chgData name="Jan Kristiansen" userId="a91fd70066e0f7b6" providerId="LiveId" clId="{F0500230-1DA6-45AF-A558-76ABE488707F}" dt="2019-09-05T11:59:14.391" v="10371" actId="1076"/>
          <ac:picMkLst>
            <pc:docMk/>
            <pc:sldMk cId="2881305747" sldId="314"/>
            <ac:picMk id="2" creationId="{15C410C4-03E9-4583-AF6B-3A0BFBB2B4F0}"/>
          </ac:picMkLst>
        </pc:picChg>
      </pc:sldChg>
      <pc:sldChg chg="modTransition">
        <pc:chgData name="Jan Kristiansen" userId="a91fd70066e0f7b6" providerId="LiveId" clId="{F0500230-1DA6-45AF-A558-76ABE488707F}" dt="2019-09-05T12:13:58.139" v="10582"/>
        <pc:sldMkLst>
          <pc:docMk/>
          <pc:sldMk cId="948787010" sldId="315"/>
        </pc:sldMkLst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460431437" sldId="317"/>
        </pc:sldMkLst>
        <pc:spChg chg="del">
          <ac:chgData name="Jan Kristiansen" userId="a91fd70066e0f7b6" providerId="LiveId" clId="{F0500230-1DA6-45AF-A558-76ABE488707F}" dt="2019-08-21T06:51:07.813" v="93" actId="478"/>
          <ac:spMkLst>
            <pc:docMk/>
            <pc:sldMk cId="3460431437" sldId="317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1:08.845" v="94"/>
          <ac:spMkLst>
            <pc:docMk/>
            <pc:sldMk cId="3460431437" sldId="317"/>
            <ac:spMk id="18" creationId="{0DC96778-45A8-43A5-9360-AF59DB4AF69C}"/>
          </ac:spMkLst>
        </pc:spChg>
        <pc:spChg chg="mod">
          <ac:chgData name="Jan Kristiansen" userId="a91fd70066e0f7b6" providerId="LiveId" clId="{F0500230-1DA6-45AF-A558-76ABE488707F}" dt="2019-08-31T12:16:52.756" v="5030" actId="20577"/>
          <ac:spMkLst>
            <pc:docMk/>
            <pc:sldMk cId="3460431437" sldId="317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0:11.534" v="1774" actId="6549"/>
          <ac:spMkLst>
            <pc:docMk/>
            <pc:sldMk cId="3460431437" sldId="317"/>
            <ac:spMk id="30" creationId="{5142AD6F-41DB-41B3-80D4-293DD3E601D3}"/>
          </ac:spMkLst>
        </pc:spChg>
        <pc:grpChg chg="del">
          <ac:chgData name="Jan Kristiansen" userId="a91fd70066e0f7b6" providerId="LiveId" clId="{F0500230-1DA6-45AF-A558-76ABE488707F}" dt="2019-08-21T15:33:06.125" v="358" actId="478"/>
          <ac:grpSpMkLst>
            <pc:docMk/>
            <pc:sldMk cId="3460431437" sldId="317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3:07.328" v="359"/>
          <ac:grpSpMkLst>
            <pc:docMk/>
            <pc:sldMk cId="3460431437" sldId="317"/>
            <ac:grpSpMk id="17" creationId="{AE528848-47B3-4B8E-A613-1EBA8CDD54A6}"/>
          </ac:grpSpMkLst>
        </pc:grpChg>
        <pc:picChg chg="add mod">
          <ac:chgData name="Jan Kristiansen" userId="a91fd70066e0f7b6" providerId="LiveId" clId="{F0500230-1DA6-45AF-A558-76ABE488707F}" dt="2019-09-05T11:55:13.298" v="10314" actId="1076"/>
          <ac:picMkLst>
            <pc:docMk/>
            <pc:sldMk cId="3460431437" sldId="317"/>
            <ac:picMk id="2" creationId="{20836B1E-A4B2-480A-8240-AEB7188D35A1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176815152" sldId="318"/>
        </pc:sldMkLst>
        <pc:spChg chg="del">
          <ac:chgData name="Jan Kristiansen" userId="a91fd70066e0f7b6" providerId="LiveId" clId="{F0500230-1DA6-45AF-A558-76ABE488707F}" dt="2019-08-21T06:51:12.927" v="95" actId="478"/>
          <ac:spMkLst>
            <pc:docMk/>
            <pc:sldMk cId="2176815152" sldId="318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1:13.915" v="96"/>
          <ac:spMkLst>
            <pc:docMk/>
            <pc:sldMk cId="2176815152" sldId="318"/>
            <ac:spMk id="18" creationId="{085A2B11-78F6-45BF-8433-415EF1B2FC08}"/>
          </ac:spMkLst>
        </pc:spChg>
        <pc:spChg chg="mod">
          <ac:chgData name="Jan Kristiansen" userId="a91fd70066e0f7b6" providerId="LiveId" clId="{F0500230-1DA6-45AF-A558-76ABE488707F}" dt="2019-08-31T12:22:53.175" v="5055" actId="20577"/>
          <ac:spMkLst>
            <pc:docMk/>
            <pc:sldMk cId="2176815152" sldId="318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0:17.125" v="1775" actId="6549"/>
          <ac:spMkLst>
            <pc:docMk/>
            <pc:sldMk cId="2176815152" sldId="318"/>
            <ac:spMk id="30" creationId="{FD345CFC-8411-4B74-9B8D-DE7DD4354F33}"/>
          </ac:spMkLst>
        </pc:spChg>
        <pc:grpChg chg="del">
          <ac:chgData name="Jan Kristiansen" userId="a91fd70066e0f7b6" providerId="LiveId" clId="{F0500230-1DA6-45AF-A558-76ABE488707F}" dt="2019-08-21T15:33:12.068" v="360" actId="478"/>
          <ac:grpSpMkLst>
            <pc:docMk/>
            <pc:sldMk cId="2176815152" sldId="318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3:13.219" v="361"/>
          <ac:grpSpMkLst>
            <pc:docMk/>
            <pc:sldMk cId="2176815152" sldId="318"/>
            <ac:grpSpMk id="17" creationId="{D4CB2882-B820-4276-B361-F7EC90D46B6D}"/>
          </ac:grpSpMkLst>
        </pc:grpChg>
        <pc:picChg chg="add mod">
          <ac:chgData name="Jan Kristiansen" userId="a91fd70066e0f7b6" providerId="LiveId" clId="{F0500230-1DA6-45AF-A558-76ABE488707F}" dt="2019-09-05T11:55:27.530" v="10317" actId="1076"/>
          <ac:picMkLst>
            <pc:docMk/>
            <pc:sldMk cId="2176815152" sldId="318"/>
            <ac:picMk id="2" creationId="{5BACBE72-AF44-4625-973F-705FBEFF4108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353982303" sldId="319"/>
        </pc:sldMkLst>
        <pc:spChg chg="del">
          <ac:chgData name="Jan Kristiansen" userId="a91fd70066e0f7b6" providerId="LiveId" clId="{F0500230-1DA6-45AF-A558-76ABE488707F}" dt="2019-08-21T06:51:24.278" v="99" actId="478"/>
          <ac:spMkLst>
            <pc:docMk/>
            <pc:sldMk cId="3353982303" sldId="319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1:25.168" v="100"/>
          <ac:spMkLst>
            <pc:docMk/>
            <pc:sldMk cId="3353982303" sldId="319"/>
            <ac:spMk id="18" creationId="{42D298DF-66EF-4B08-8FA0-2022A702AE70}"/>
          </ac:spMkLst>
        </pc:spChg>
        <pc:spChg chg="mod">
          <ac:chgData name="Jan Kristiansen" userId="a91fd70066e0f7b6" providerId="LiveId" clId="{F0500230-1DA6-45AF-A558-76ABE488707F}" dt="2019-08-31T12:33:08.534" v="5195" actId="20577"/>
          <ac:spMkLst>
            <pc:docMk/>
            <pc:sldMk cId="3353982303" sldId="319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0:33.172" v="1777" actId="20577"/>
          <ac:spMkLst>
            <pc:docMk/>
            <pc:sldMk cId="3353982303" sldId="319"/>
            <ac:spMk id="30" creationId="{27C7C667-4F13-4FBE-B767-6317B77133E7}"/>
          </ac:spMkLst>
        </pc:spChg>
        <pc:grpChg chg="del">
          <ac:chgData name="Jan Kristiansen" userId="a91fd70066e0f7b6" providerId="LiveId" clId="{F0500230-1DA6-45AF-A558-76ABE488707F}" dt="2019-08-21T15:33:25.682" v="364" actId="478"/>
          <ac:grpSpMkLst>
            <pc:docMk/>
            <pc:sldMk cId="3353982303" sldId="319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3:26.785" v="365"/>
          <ac:grpSpMkLst>
            <pc:docMk/>
            <pc:sldMk cId="3353982303" sldId="319"/>
            <ac:grpSpMk id="17" creationId="{6BF91BEE-E3EE-440B-A0C9-8231CEFFA28D}"/>
          </ac:grpSpMkLst>
        </pc:grpChg>
        <pc:picChg chg="add mod">
          <ac:chgData name="Jan Kristiansen" userId="a91fd70066e0f7b6" providerId="LiveId" clId="{F0500230-1DA6-45AF-A558-76ABE488707F}" dt="2019-09-05T11:55:50.767" v="10323" actId="1076"/>
          <ac:picMkLst>
            <pc:docMk/>
            <pc:sldMk cId="3353982303" sldId="319"/>
            <ac:picMk id="2" creationId="{9E76EF67-317A-4C54-92AE-AACE27FFB735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26849397" sldId="320"/>
        </pc:sldMkLst>
        <pc:spChg chg="del">
          <ac:chgData name="Jan Kristiansen" userId="a91fd70066e0f7b6" providerId="LiveId" clId="{F0500230-1DA6-45AF-A558-76ABE488707F}" dt="2019-08-21T06:51:18.568" v="97" actId="478"/>
          <ac:spMkLst>
            <pc:docMk/>
            <pc:sldMk cId="226849397" sldId="320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1:19.552" v="98"/>
          <ac:spMkLst>
            <pc:docMk/>
            <pc:sldMk cId="226849397" sldId="320"/>
            <ac:spMk id="18" creationId="{8B468821-8CDF-4BD2-BF20-128E58617F53}"/>
          </ac:spMkLst>
        </pc:spChg>
        <pc:spChg chg="mod">
          <ac:chgData name="Jan Kristiansen" userId="a91fd70066e0f7b6" providerId="LiveId" clId="{F0500230-1DA6-45AF-A558-76ABE488707F}" dt="2019-08-31T12:28:26.935" v="5157" actId="20577"/>
          <ac:spMkLst>
            <pc:docMk/>
            <pc:sldMk cId="226849397" sldId="320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0:24.328" v="1776" actId="6549"/>
          <ac:spMkLst>
            <pc:docMk/>
            <pc:sldMk cId="226849397" sldId="320"/>
            <ac:spMk id="30" creationId="{795DE512-A7DB-46E8-9F57-664FBD4A5B3C}"/>
          </ac:spMkLst>
        </pc:spChg>
        <pc:grpChg chg="del">
          <ac:chgData name="Jan Kristiansen" userId="a91fd70066e0f7b6" providerId="LiveId" clId="{F0500230-1DA6-45AF-A558-76ABE488707F}" dt="2019-08-21T15:33:18.515" v="362" actId="478"/>
          <ac:grpSpMkLst>
            <pc:docMk/>
            <pc:sldMk cId="226849397" sldId="320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3:19.656" v="363"/>
          <ac:grpSpMkLst>
            <pc:docMk/>
            <pc:sldMk cId="226849397" sldId="320"/>
            <ac:grpSpMk id="17" creationId="{DA6A4CC2-4D0C-45A8-91F0-372E511156F1}"/>
          </ac:grpSpMkLst>
        </pc:grpChg>
        <pc:picChg chg="add mod">
          <ac:chgData name="Jan Kristiansen" userId="a91fd70066e0f7b6" providerId="LiveId" clId="{F0500230-1DA6-45AF-A558-76ABE488707F}" dt="2019-09-05T11:55:39.940" v="10320" actId="1076"/>
          <ac:picMkLst>
            <pc:docMk/>
            <pc:sldMk cId="226849397" sldId="320"/>
            <ac:picMk id="2" creationId="{83412BDE-C818-4E34-B7AA-8C37C4B959C9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949116162" sldId="321"/>
        </pc:sldMkLst>
        <pc:spChg chg="del">
          <ac:chgData name="Jan Kristiansen" userId="a91fd70066e0f7b6" providerId="LiveId" clId="{F0500230-1DA6-45AF-A558-76ABE488707F}" dt="2019-08-21T06:51:29.737" v="101" actId="478"/>
          <ac:spMkLst>
            <pc:docMk/>
            <pc:sldMk cId="2949116162" sldId="321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1:30.613" v="102"/>
          <ac:spMkLst>
            <pc:docMk/>
            <pc:sldMk cId="2949116162" sldId="321"/>
            <ac:spMk id="18" creationId="{E2334492-019B-44C3-B51B-2A7CCB74426F}"/>
          </ac:spMkLst>
        </pc:spChg>
        <pc:spChg chg="mod">
          <ac:chgData name="Jan Kristiansen" userId="a91fd70066e0f7b6" providerId="LiveId" clId="{F0500230-1DA6-45AF-A558-76ABE488707F}" dt="2019-08-31T12:43:52.787" v="5273" actId="20577"/>
          <ac:spMkLst>
            <pc:docMk/>
            <pc:sldMk cId="2949116162" sldId="321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0:41.518" v="1778" actId="6549"/>
          <ac:spMkLst>
            <pc:docMk/>
            <pc:sldMk cId="2949116162" sldId="321"/>
            <ac:spMk id="30" creationId="{745FED7F-30C8-4BF4-A63A-C869DFC77C31}"/>
          </ac:spMkLst>
        </pc:spChg>
        <pc:grpChg chg="del">
          <ac:chgData name="Jan Kristiansen" userId="a91fd70066e0f7b6" providerId="LiveId" clId="{F0500230-1DA6-45AF-A558-76ABE488707F}" dt="2019-08-21T15:33:32.680" v="366" actId="478"/>
          <ac:grpSpMkLst>
            <pc:docMk/>
            <pc:sldMk cId="2949116162" sldId="321"/>
            <ac:grpSpMk id="16" creationId="{00000000-0000-0000-0000-000000000000}"/>
          </ac:grpSpMkLst>
        </pc:grpChg>
        <pc:grpChg chg="add mod">
          <ac:chgData name="Jan Kristiansen" userId="a91fd70066e0f7b6" providerId="LiveId" clId="{F0500230-1DA6-45AF-A558-76ABE488707F}" dt="2019-08-21T15:38:28.045" v="392" actId="1035"/>
          <ac:grpSpMkLst>
            <pc:docMk/>
            <pc:sldMk cId="2949116162" sldId="321"/>
            <ac:grpSpMk id="17" creationId="{4EB6D5B6-43A3-442C-BEA4-18593577E86E}"/>
          </ac:grpSpMkLst>
        </pc:grpChg>
        <pc:picChg chg="add mod">
          <ac:chgData name="Jan Kristiansen" userId="a91fd70066e0f7b6" providerId="LiveId" clId="{F0500230-1DA6-45AF-A558-76ABE488707F}" dt="2019-09-05T11:56:01.775" v="10326" actId="1076"/>
          <ac:picMkLst>
            <pc:docMk/>
            <pc:sldMk cId="2949116162" sldId="321"/>
            <ac:picMk id="2" creationId="{F69EF369-BA9A-44CB-8987-847BB9B9C98F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198085262" sldId="322"/>
        </pc:sldMkLst>
        <pc:spChg chg="del">
          <ac:chgData name="Jan Kristiansen" userId="a91fd70066e0f7b6" providerId="LiveId" clId="{F0500230-1DA6-45AF-A558-76ABE488707F}" dt="2019-08-21T06:51:34.981" v="103" actId="478"/>
          <ac:spMkLst>
            <pc:docMk/>
            <pc:sldMk cId="4198085262" sldId="322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1:35.997" v="104"/>
          <ac:spMkLst>
            <pc:docMk/>
            <pc:sldMk cId="4198085262" sldId="322"/>
            <ac:spMk id="18" creationId="{BE95077F-DC7C-4A9E-BC19-08A01FC5F6DA}"/>
          </ac:spMkLst>
        </pc:spChg>
        <pc:spChg chg="mod">
          <ac:chgData name="Jan Kristiansen" userId="a91fd70066e0f7b6" providerId="LiveId" clId="{F0500230-1DA6-45AF-A558-76ABE488707F}" dt="2019-08-31T12:57:46.682" v="5508"/>
          <ac:spMkLst>
            <pc:docMk/>
            <pc:sldMk cId="4198085262" sldId="322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15:37:37.319" v="390" actId="108"/>
          <ac:spMkLst>
            <pc:docMk/>
            <pc:sldMk cId="4198085262" sldId="322"/>
            <ac:spMk id="25" creationId="{EFCB3AB6-7E50-459A-857C-388BCD8085B6}"/>
          </ac:spMkLst>
        </pc:spChg>
        <pc:spChg chg="mod">
          <ac:chgData name="Jan Kristiansen" userId="a91fd70066e0f7b6" providerId="LiveId" clId="{F0500230-1DA6-45AF-A558-76ABE488707F}" dt="2019-08-26T14:40:47.995" v="1779" actId="6549"/>
          <ac:spMkLst>
            <pc:docMk/>
            <pc:sldMk cId="4198085262" sldId="322"/>
            <ac:spMk id="30" creationId="{4CA66FB1-DC52-48F1-9364-FF4F651B4436}"/>
          </ac:spMkLst>
        </pc:spChg>
        <pc:grpChg chg="del">
          <ac:chgData name="Jan Kristiansen" userId="a91fd70066e0f7b6" providerId="LiveId" clId="{F0500230-1DA6-45AF-A558-76ABE488707F}" dt="2019-08-21T15:37:29.421" v="388" actId="478"/>
          <ac:grpSpMkLst>
            <pc:docMk/>
            <pc:sldMk cId="4198085262" sldId="322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7:31.139" v="389"/>
          <ac:grpSpMkLst>
            <pc:docMk/>
            <pc:sldMk cId="4198085262" sldId="322"/>
            <ac:grpSpMk id="17" creationId="{147844C4-BA0B-452C-92B8-ADD088F25ED1}"/>
          </ac:grpSpMkLst>
        </pc:grpChg>
        <pc:picChg chg="add mod">
          <ac:chgData name="Jan Kristiansen" userId="a91fd70066e0f7b6" providerId="LiveId" clId="{F0500230-1DA6-45AF-A558-76ABE488707F}" dt="2019-09-05T11:56:12.914" v="10329" actId="1076"/>
          <ac:picMkLst>
            <pc:docMk/>
            <pc:sldMk cId="4198085262" sldId="322"/>
            <ac:picMk id="2" creationId="{3B98FC27-A145-4B9C-91AE-EDB346EB754A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533606162" sldId="326"/>
        </pc:sldMkLst>
        <pc:spChg chg="del">
          <ac:chgData name="Jan Kristiansen" userId="a91fd70066e0f7b6" providerId="LiveId" clId="{F0500230-1DA6-45AF-A558-76ABE488707F}" dt="2019-08-21T06:51:41.614" v="105" actId="478"/>
          <ac:spMkLst>
            <pc:docMk/>
            <pc:sldMk cId="2533606162" sldId="326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1:42.315" v="106"/>
          <ac:spMkLst>
            <pc:docMk/>
            <pc:sldMk cId="2533606162" sldId="326"/>
            <ac:spMk id="18" creationId="{48071B9C-4A6A-43C2-A656-CF0204241FEE}"/>
          </ac:spMkLst>
        </pc:spChg>
        <pc:spChg chg="mod">
          <ac:chgData name="Jan Kristiansen" userId="a91fd70066e0f7b6" providerId="LiveId" clId="{F0500230-1DA6-45AF-A558-76ABE488707F}" dt="2019-08-31T12:57:56.275" v="5509"/>
          <ac:spMkLst>
            <pc:docMk/>
            <pc:sldMk cId="2533606162" sldId="326"/>
            <ac:spMk id="19" creationId="{BB6C86A9-E315-4B06-B05E-7294F677BF9C}"/>
          </ac:spMkLst>
        </pc:spChg>
        <pc:spChg chg="del">
          <ac:chgData name="Jan Kristiansen" userId="a91fd70066e0f7b6" providerId="LiveId" clId="{F0500230-1DA6-45AF-A558-76ABE488707F}" dt="2019-08-21T15:37:02.289" v="385" actId="478"/>
          <ac:spMkLst>
            <pc:docMk/>
            <pc:sldMk cId="2533606162" sldId="326"/>
            <ac:spMk id="20" creationId="{3B3F39C3-8F14-4049-A4D6-7C2791DE8096}"/>
          </ac:spMkLst>
        </pc:spChg>
        <pc:spChg chg="mod">
          <ac:chgData name="Jan Kristiansen" userId="a91fd70066e0f7b6" providerId="LiveId" clId="{F0500230-1DA6-45AF-A558-76ABE488707F}" dt="2019-08-21T15:37:15.014" v="387" actId="108"/>
          <ac:spMkLst>
            <pc:docMk/>
            <pc:sldMk cId="2533606162" sldId="326"/>
            <ac:spMk id="27" creationId="{6A914D50-3C37-4006-A5BB-F8C196F7F0D7}"/>
          </ac:spMkLst>
        </pc:spChg>
        <pc:spChg chg="mod">
          <ac:chgData name="Jan Kristiansen" userId="a91fd70066e0f7b6" providerId="LiveId" clId="{F0500230-1DA6-45AF-A558-76ABE488707F}" dt="2019-08-26T14:40:58.199" v="1780" actId="6549"/>
          <ac:spMkLst>
            <pc:docMk/>
            <pc:sldMk cId="2533606162" sldId="326"/>
            <ac:spMk id="31" creationId="{65D4DD9C-1D0D-4863-93D6-5DC47BDDFE1A}"/>
          </ac:spMkLst>
        </pc:spChg>
        <pc:grpChg chg="del">
          <ac:chgData name="Jan Kristiansen" userId="a91fd70066e0f7b6" providerId="LiveId" clId="{F0500230-1DA6-45AF-A558-76ABE488707F}" dt="2019-08-21T15:36:59.008" v="384" actId="478"/>
          <ac:grpSpMkLst>
            <pc:docMk/>
            <pc:sldMk cId="2533606162" sldId="326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7:03.758" v="386"/>
          <ac:grpSpMkLst>
            <pc:docMk/>
            <pc:sldMk cId="2533606162" sldId="326"/>
            <ac:grpSpMk id="17" creationId="{CD6D137E-5913-4343-A0F7-CA22595A367C}"/>
          </ac:grpSpMkLst>
        </pc:grpChg>
        <pc:picChg chg="add mod">
          <ac:chgData name="Jan Kristiansen" userId="a91fd70066e0f7b6" providerId="LiveId" clId="{F0500230-1DA6-45AF-A558-76ABE488707F}" dt="2019-09-05T11:56:24.637" v="10332" actId="1076"/>
          <ac:picMkLst>
            <pc:docMk/>
            <pc:sldMk cId="2533606162" sldId="326"/>
            <ac:picMk id="2" creationId="{525346BE-2C0B-4016-9D85-714426FA2D85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781024160" sldId="328"/>
        </pc:sldMkLst>
        <pc:spChg chg="del">
          <ac:chgData name="Jan Kristiansen" userId="a91fd70066e0f7b6" providerId="LiveId" clId="{F0500230-1DA6-45AF-A558-76ABE488707F}" dt="2019-08-21T06:51:46.896" v="107" actId="478"/>
          <ac:spMkLst>
            <pc:docMk/>
            <pc:sldMk cId="2781024160" sldId="328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1:47.497" v="108"/>
          <ac:spMkLst>
            <pc:docMk/>
            <pc:sldMk cId="2781024160" sldId="328"/>
            <ac:spMk id="18" creationId="{0CE7A950-8D95-4052-A8CA-A118915EB305}"/>
          </ac:spMkLst>
        </pc:spChg>
        <pc:spChg chg="mod">
          <ac:chgData name="Jan Kristiansen" userId="a91fd70066e0f7b6" providerId="LiveId" clId="{F0500230-1DA6-45AF-A558-76ABE488707F}" dt="2019-08-31T12:58:05.759" v="5510"/>
          <ac:spMkLst>
            <pc:docMk/>
            <pc:sldMk cId="2781024160" sldId="328"/>
            <ac:spMk id="19" creationId="{BB6C86A9-E315-4B06-B05E-7294F677BF9C}"/>
          </ac:spMkLst>
        </pc:spChg>
        <pc:spChg chg="del">
          <ac:chgData name="Jan Kristiansen" userId="a91fd70066e0f7b6" providerId="LiveId" clId="{F0500230-1DA6-45AF-A558-76ABE488707F}" dt="2019-08-21T15:36:23.243" v="381" actId="478"/>
          <ac:spMkLst>
            <pc:docMk/>
            <pc:sldMk cId="2781024160" sldId="328"/>
            <ac:spMk id="20" creationId="{3B3F39C3-8F14-4049-A4D6-7C2791DE8096}"/>
          </ac:spMkLst>
        </pc:spChg>
        <pc:spChg chg="mod">
          <ac:chgData name="Jan Kristiansen" userId="a91fd70066e0f7b6" providerId="LiveId" clId="{F0500230-1DA6-45AF-A558-76ABE488707F}" dt="2019-08-26T14:41:04.630" v="1781" actId="20577"/>
          <ac:spMkLst>
            <pc:docMk/>
            <pc:sldMk cId="2781024160" sldId="328"/>
            <ac:spMk id="31" creationId="{865334B0-CCDA-46C7-8F1C-97D87AA946A1}"/>
          </ac:spMkLst>
        </pc:spChg>
        <pc:grpChg chg="del">
          <ac:chgData name="Jan Kristiansen" userId="a91fd70066e0f7b6" providerId="LiveId" clId="{F0500230-1DA6-45AF-A558-76ABE488707F}" dt="2019-08-21T15:36:20.006" v="380" actId="478"/>
          <ac:grpSpMkLst>
            <pc:docMk/>
            <pc:sldMk cId="2781024160" sldId="328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6:24.509" v="382"/>
          <ac:grpSpMkLst>
            <pc:docMk/>
            <pc:sldMk cId="2781024160" sldId="328"/>
            <ac:grpSpMk id="17" creationId="{D02B3D69-D2BA-4FDB-BB97-CAF6954638E7}"/>
          </ac:grpSpMkLst>
        </pc:grpChg>
        <pc:picChg chg="add mod">
          <ac:chgData name="Jan Kristiansen" userId="a91fd70066e0f7b6" providerId="LiveId" clId="{F0500230-1DA6-45AF-A558-76ABE488707F}" dt="2019-09-05T11:56:35.920" v="10335" actId="1076"/>
          <ac:picMkLst>
            <pc:docMk/>
            <pc:sldMk cId="2781024160" sldId="328"/>
            <ac:picMk id="2" creationId="{B867CFCB-C0D1-4E03-9A8C-B14118EDF6B7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958733459" sldId="329"/>
        </pc:sldMkLst>
        <pc:spChg chg="del">
          <ac:chgData name="Jan Kristiansen" userId="a91fd70066e0f7b6" providerId="LiveId" clId="{F0500230-1DA6-45AF-A558-76ABE488707F}" dt="2019-08-21T06:52:15.706" v="109" actId="478"/>
          <ac:spMkLst>
            <pc:docMk/>
            <pc:sldMk cId="2958733459" sldId="329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2:16.987" v="110"/>
          <ac:spMkLst>
            <pc:docMk/>
            <pc:sldMk cId="2958733459" sldId="329"/>
            <ac:spMk id="18" creationId="{33ED616C-1D50-4604-9BF9-B3AE5D61EB84}"/>
          </ac:spMkLst>
        </pc:spChg>
        <pc:spChg chg="mod">
          <ac:chgData name="Jan Kristiansen" userId="a91fd70066e0f7b6" providerId="LiveId" clId="{F0500230-1DA6-45AF-A558-76ABE488707F}" dt="2019-08-31T12:58:15.555" v="5511"/>
          <ac:spMkLst>
            <pc:docMk/>
            <pc:sldMk cId="2958733459" sldId="329"/>
            <ac:spMk id="19" creationId="{BB6C86A9-E315-4B06-B05E-7294F677BF9C}"/>
          </ac:spMkLst>
        </pc:spChg>
        <pc:spChg chg="del">
          <ac:chgData name="Jan Kristiansen" userId="a91fd70066e0f7b6" providerId="LiveId" clId="{F0500230-1DA6-45AF-A558-76ABE488707F}" dt="2019-08-21T15:35:49.825" v="377" actId="478"/>
          <ac:spMkLst>
            <pc:docMk/>
            <pc:sldMk cId="2958733459" sldId="329"/>
            <ac:spMk id="20" creationId="{3B3F39C3-8F14-4049-A4D6-7C2791DE8096}"/>
          </ac:spMkLst>
        </pc:spChg>
        <pc:spChg chg="mod">
          <ac:chgData name="Jan Kristiansen" userId="a91fd70066e0f7b6" providerId="LiveId" clId="{F0500230-1DA6-45AF-A558-76ABE488707F}" dt="2019-08-21T15:36:04.252" v="379" actId="108"/>
          <ac:spMkLst>
            <pc:docMk/>
            <pc:sldMk cId="2958733459" sldId="329"/>
            <ac:spMk id="24" creationId="{44553F7D-0B96-49C1-B123-2A53DE60C889}"/>
          </ac:spMkLst>
        </pc:spChg>
        <pc:spChg chg="mod">
          <ac:chgData name="Jan Kristiansen" userId="a91fd70066e0f7b6" providerId="LiveId" clId="{F0500230-1DA6-45AF-A558-76ABE488707F}" dt="2019-08-26T14:41:12.430" v="1782" actId="20577"/>
          <ac:spMkLst>
            <pc:docMk/>
            <pc:sldMk cId="2958733459" sldId="329"/>
            <ac:spMk id="31" creationId="{1C490C75-DFF6-4494-8DFB-555A6FA60E72}"/>
          </ac:spMkLst>
        </pc:spChg>
        <pc:grpChg chg="del">
          <ac:chgData name="Jan Kristiansen" userId="a91fd70066e0f7b6" providerId="LiveId" clId="{F0500230-1DA6-45AF-A558-76ABE488707F}" dt="2019-08-21T15:35:46.201" v="376" actId="478"/>
          <ac:grpSpMkLst>
            <pc:docMk/>
            <pc:sldMk cId="2958733459" sldId="329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5:51.263" v="378"/>
          <ac:grpSpMkLst>
            <pc:docMk/>
            <pc:sldMk cId="2958733459" sldId="329"/>
            <ac:grpSpMk id="17" creationId="{4D08EF7A-F9D4-4D82-B09D-738E990560EA}"/>
          </ac:grpSpMkLst>
        </pc:grpChg>
        <pc:picChg chg="add mod">
          <ac:chgData name="Jan Kristiansen" userId="a91fd70066e0f7b6" providerId="LiveId" clId="{F0500230-1DA6-45AF-A558-76ABE488707F}" dt="2019-09-05T11:56:47.080" v="10338" actId="1076"/>
          <ac:picMkLst>
            <pc:docMk/>
            <pc:sldMk cId="2958733459" sldId="329"/>
            <ac:picMk id="2" creationId="{B8476189-53F4-4150-9B8A-3CE5E3A103E0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0048369" sldId="331"/>
        </pc:sldMkLst>
        <pc:spChg chg="del">
          <ac:chgData name="Jan Kristiansen" userId="a91fd70066e0f7b6" providerId="LiveId" clId="{F0500230-1DA6-45AF-A558-76ABE488707F}" dt="2019-08-21T06:53:58.855" v="111" actId="478"/>
          <ac:spMkLst>
            <pc:docMk/>
            <pc:sldMk cId="30048369" sldId="331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54:00.114" v="112"/>
          <ac:spMkLst>
            <pc:docMk/>
            <pc:sldMk cId="30048369" sldId="331"/>
            <ac:spMk id="18" creationId="{5984C69C-4280-42BB-BAE4-B571FD7F11C8}"/>
          </ac:spMkLst>
        </pc:spChg>
        <pc:spChg chg="mod">
          <ac:chgData name="Jan Kristiansen" userId="a91fd70066e0f7b6" providerId="LiveId" clId="{F0500230-1DA6-45AF-A558-76ABE488707F}" dt="2019-08-31T12:58:30.710" v="5512"/>
          <ac:spMkLst>
            <pc:docMk/>
            <pc:sldMk cId="30048369" sldId="331"/>
            <ac:spMk id="19" creationId="{BB6C86A9-E315-4B06-B05E-7294F677BF9C}"/>
          </ac:spMkLst>
        </pc:spChg>
        <pc:spChg chg="del">
          <ac:chgData name="Jan Kristiansen" userId="a91fd70066e0f7b6" providerId="LiveId" clId="{F0500230-1DA6-45AF-A558-76ABE488707F}" dt="2019-08-21T15:34:47.789" v="369" actId="478"/>
          <ac:spMkLst>
            <pc:docMk/>
            <pc:sldMk cId="30048369" sldId="331"/>
            <ac:spMk id="20" creationId="{3B3F39C3-8F14-4049-A4D6-7C2791DE8096}"/>
          </ac:spMkLst>
        </pc:spChg>
        <pc:spChg chg="del">
          <ac:chgData name="Jan Kristiansen" userId="a91fd70066e0f7b6" providerId="LiveId" clId="{F0500230-1DA6-45AF-A558-76ABE488707F}" dt="2019-08-21T15:34:50.632" v="370" actId="478"/>
          <ac:spMkLst>
            <pc:docMk/>
            <pc:sldMk cId="30048369" sldId="331"/>
            <ac:spMk id="21" creationId="{2CBA1BC2-0B60-4F4C-8D42-D797F2A10224}"/>
          </ac:spMkLst>
        </pc:spChg>
        <pc:spChg chg="mod">
          <ac:chgData name="Jan Kristiansen" userId="a91fd70066e0f7b6" providerId="LiveId" clId="{F0500230-1DA6-45AF-A558-76ABE488707F}" dt="2019-08-21T15:35:17.187" v="375" actId="20577"/>
          <ac:spMkLst>
            <pc:docMk/>
            <pc:sldMk cId="30048369" sldId="331"/>
            <ac:spMk id="24" creationId="{FC07C1D9-A096-4009-8B24-33F756A83C9F}"/>
          </ac:spMkLst>
        </pc:spChg>
        <pc:spChg chg="mod">
          <ac:chgData name="Jan Kristiansen" userId="a91fd70066e0f7b6" providerId="LiveId" clId="{F0500230-1DA6-45AF-A558-76ABE488707F}" dt="2019-08-21T15:35:03.066" v="372" actId="207"/>
          <ac:spMkLst>
            <pc:docMk/>
            <pc:sldMk cId="30048369" sldId="331"/>
            <ac:spMk id="29" creationId="{5E0AA7C9-7737-47B5-8B07-FB3079A6BAEE}"/>
          </ac:spMkLst>
        </pc:spChg>
        <pc:spChg chg="mod">
          <ac:chgData name="Jan Kristiansen" userId="a91fd70066e0f7b6" providerId="LiveId" clId="{F0500230-1DA6-45AF-A558-76ABE488707F}" dt="2019-08-21T15:35:09.562" v="373" actId="108"/>
          <ac:spMkLst>
            <pc:docMk/>
            <pc:sldMk cId="30048369" sldId="331"/>
            <ac:spMk id="30" creationId="{9FEC527F-7778-4D4D-99B0-5BB1768BD3BE}"/>
          </ac:spMkLst>
        </pc:spChg>
        <pc:spChg chg="mod">
          <ac:chgData name="Jan Kristiansen" userId="a91fd70066e0f7b6" providerId="LiveId" clId="{F0500230-1DA6-45AF-A558-76ABE488707F}" dt="2019-08-26T14:41:22.476" v="1783" actId="20577"/>
          <ac:spMkLst>
            <pc:docMk/>
            <pc:sldMk cId="30048369" sldId="331"/>
            <ac:spMk id="32" creationId="{31B2EBD7-A088-46F8-A680-7883B223F95E}"/>
          </ac:spMkLst>
        </pc:spChg>
        <pc:grpChg chg="del">
          <ac:chgData name="Jan Kristiansen" userId="a91fd70066e0f7b6" providerId="LiveId" clId="{F0500230-1DA6-45AF-A558-76ABE488707F}" dt="2019-08-21T15:34:44.133" v="368" actId="478"/>
          <ac:grpSpMkLst>
            <pc:docMk/>
            <pc:sldMk cId="30048369" sldId="331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4:52.101" v="371"/>
          <ac:grpSpMkLst>
            <pc:docMk/>
            <pc:sldMk cId="30048369" sldId="331"/>
            <ac:grpSpMk id="17" creationId="{C62D01DE-54F9-4B0C-87CC-F16254D90205}"/>
          </ac:grpSpMkLst>
        </pc:grpChg>
        <pc:picChg chg="add mod">
          <ac:chgData name="Jan Kristiansen" userId="a91fd70066e0f7b6" providerId="LiveId" clId="{F0500230-1DA6-45AF-A558-76ABE488707F}" dt="2019-09-05T11:56:58.391" v="10341" actId="1076"/>
          <ac:picMkLst>
            <pc:docMk/>
            <pc:sldMk cId="30048369" sldId="331"/>
            <ac:picMk id="2" creationId="{B4C7DB50-A3D9-456B-8907-04D0F09CF30A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484714651" sldId="332"/>
        </pc:sldMkLst>
        <pc:spChg chg="del">
          <ac:chgData name="Jan Kristiansen" userId="a91fd70066e0f7b6" providerId="LiveId" clId="{F0500230-1DA6-45AF-A558-76ABE488707F}" dt="2019-08-21T06:17:43.336" v="82" actId="478"/>
          <ac:spMkLst>
            <pc:docMk/>
            <pc:sldMk cId="2484714651" sldId="332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6:17:44.432" v="83"/>
          <ac:spMkLst>
            <pc:docMk/>
            <pc:sldMk cId="2484714651" sldId="332"/>
            <ac:spMk id="18" creationId="{414175AE-7DE4-4FD0-B214-21806882141C}"/>
          </ac:spMkLst>
        </pc:spChg>
        <pc:spChg chg="mod">
          <ac:chgData name="Jan Kristiansen" userId="a91fd70066e0f7b6" providerId="LiveId" clId="{F0500230-1DA6-45AF-A558-76ABE488707F}" dt="2019-08-31T11:50:10.377" v="4836" actId="6549"/>
          <ac:spMkLst>
            <pc:docMk/>
            <pc:sldMk cId="2484714651" sldId="332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39:34.691" v="1767" actId="6549"/>
          <ac:spMkLst>
            <pc:docMk/>
            <pc:sldMk cId="2484714651" sldId="332"/>
            <ac:spMk id="31" creationId="{549798AE-8294-45FA-877C-DD2E63AB86AD}"/>
          </ac:spMkLst>
        </pc:spChg>
        <pc:grpChg chg="del">
          <ac:chgData name="Jan Kristiansen" userId="a91fd70066e0f7b6" providerId="LiveId" clId="{F0500230-1DA6-45AF-A558-76ABE488707F}" dt="2019-08-21T07:39:16.021" v="344" actId="478"/>
          <ac:grpSpMkLst>
            <pc:docMk/>
            <pc:sldMk cId="2484714651" sldId="332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07:39:17.852" v="345"/>
          <ac:grpSpMkLst>
            <pc:docMk/>
            <pc:sldMk cId="2484714651" sldId="332"/>
            <ac:grpSpMk id="21" creationId="{3FE4EC2E-A391-4FE7-819D-F9A43F6AFE3F}"/>
          </ac:grpSpMkLst>
        </pc:grpChg>
        <pc:picChg chg="add mod">
          <ac:chgData name="Jan Kristiansen" userId="a91fd70066e0f7b6" providerId="LiveId" clId="{F0500230-1DA6-45AF-A558-76ABE488707F}" dt="2019-09-05T11:54:11.548" v="10299" actId="1076"/>
          <ac:picMkLst>
            <pc:docMk/>
            <pc:sldMk cId="2484714651" sldId="332"/>
            <ac:picMk id="2" creationId="{D948D85A-EA58-4193-90EC-1C801B9295AE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233282340" sldId="333"/>
        </pc:sldMkLst>
        <pc:spChg chg="del">
          <ac:chgData name="Jan Kristiansen" userId="a91fd70066e0f7b6" providerId="LiveId" clId="{F0500230-1DA6-45AF-A558-76ABE488707F}" dt="2019-08-21T07:14:53.033" v="113" actId="478"/>
          <ac:spMkLst>
            <pc:docMk/>
            <pc:sldMk cId="2233282340" sldId="333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4:54.314" v="114"/>
          <ac:spMkLst>
            <pc:docMk/>
            <pc:sldMk cId="2233282340" sldId="333"/>
            <ac:spMk id="18" creationId="{EDD2F3CC-395D-4187-BF84-69CC4180E158}"/>
          </ac:spMkLst>
        </pc:spChg>
        <pc:spChg chg="mod">
          <ac:chgData name="Jan Kristiansen" userId="a91fd70066e0f7b6" providerId="LiveId" clId="{F0500230-1DA6-45AF-A558-76ABE488707F}" dt="2019-08-31T17:09:02.379" v="5586" actId="20577"/>
          <ac:spMkLst>
            <pc:docMk/>
            <pc:sldMk cId="2233282340" sldId="333"/>
            <ac:spMk id="19" creationId="{BB6C86A9-E315-4B06-B05E-7294F677BF9C}"/>
          </ac:spMkLst>
        </pc:spChg>
        <pc:spChg chg="del">
          <ac:chgData name="Jan Kristiansen" userId="a91fd70066e0f7b6" providerId="LiveId" clId="{F0500230-1DA6-45AF-A558-76ABE488707F}" dt="2019-08-21T15:38:45.336" v="394" actId="478"/>
          <ac:spMkLst>
            <pc:docMk/>
            <pc:sldMk cId="2233282340" sldId="333"/>
            <ac:spMk id="20" creationId="{3B3F39C3-8F14-4049-A4D6-7C2791DE8096}"/>
          </ac:spMkLst>
        </pc:spChg>
        <pc:spChg chg="del">
          <ac:chgData name="Jan Kristiansen" userId="a91fd70066e0f7b6" providerId="LiveId" clId="{F0500230-1DA6-45AF-A558-76ABE488707F}" dt="2019-08-21T15:38:48.439" v="395" actId="478"/>
          <ac:spMkLst>
            <pc:docMk/>
            <pc:sldMk cId="2233282340" sldId="333"/>
            <ac:spMk id="21" creationId="{2CBA1BC2-0B60-4F4C-8D42-D797F2A10224}"/>
          </ac:spMkLst>
        </pc:spChg>
        <pc:spChg chg="mod">
          <ac:chgData name="Jan Kristiansen" userId="a91fd70066e0f7b6" providerId="LiveId" clId="{F0500230-1DA6-45AF-A558-76ABE488707F}" dt="2019-08-26T14:41:31.064" v="1784" actId="6549"/>
          <ac:spMkLst>
            <pc:docMk/>
            <pc:sldMk cId="2233282340" sldId="333"/>
            <ac:spMk id="32" creationId="{854B92E0-8A3C-4653-AD73-339AA12CF286}"/>
          </ac:spMkLst>
        </pc:spChg>
        <pc:grpChg chg="del">
          <ac:chgData name="Jan Kristiansen" userId="a91fd70066e0f7b6" providerId="LiveId" clId="{F0500230-1DA6-45AF-A558-76ABE488707F}" dt="2019-08-21T15:38:41.720" v="393" actId="478"/>
          <ac:grpSpMkLst>
            <pc:docMk/>
            <pc:sldMk cId="2233282340" sldId="333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38:49.970" v="396"/>
          <ac:grpSpMkLst>
            <pc:docMk/>
            <pc:sldMk cId="2233282340" sldId="333"/>
            <ac:grpSpMk id="17" creationId="{A5789A28-968B-4C4D-87F2-6C3840050355}"/>
          </ac:grpSpMkLst>
        </pc:grpChg>
        <pc:picChg chg="add mod">
          <ac:chgData name="Jan Kristiansen" userId="a91fd70066e0f7b6" providerId="LiveId" clId="{F0500230-1DA6-45AF-A558-76ABE488707F}" dt="2019-09-05T11:57:10.799" v="10344" actId="1076"/>
          <ac:picMkLst>
            <pc:docMk/>
            <pc:sldMk cId="2233282340" sldId="333"/>
            <ac:picMk id="2" creationId="{58F94586-800B-4E20-8A72-22F8F31A9A88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008609761" sldId="334"/>
        </pc:sldMkLst>
        <pc:spChg chg="del">
          <ac:chgData name="Jan Kristiansen" userId="a91fd70066e0f7b6" providerId="LiveId" clId="{F0500230-1DA6-45AF-A558-76ABE488707F}" dt="2019-08-21T05:22:17.561" v="2" actId="478"/>
          <ac:spMkLst>
            <pc:docMk/>
            <pc:sldMk cId="1008609761" sldId="334"/>
            <ac:spMk id="17" creationId="{2E512424-796B-458F-8976-4EE7F281B5EE}"/>
          </ac:spMkLst>
        </pc:spChg>
        <pc:spChg chg="add del">
          <ac:chgData name="Jan Kristiansen" userId="a91fd70066e0f7b6" providerId="LiveId" clId="{F0500230-1DA6-45AF-A558-76ABE488707F}" dt="2019-08-21T07:15:20.925" v="117" actId="478"/>
          <ac:spMkLst>
            <pc:docMk/>
            <pc:sldMk cId="1008609761" sldId="334"/>
            <ac:spMk id="18" creationId="{9DB87C52-F69B-4A73-99C7-7D6309EE1FBD}"/>
          </ac:spMkLst>
        </pc:spChg>
        <pc:spChg chg="mod">
          <ac:chgData name="Jan Kristiansen" userId="a91fd70066e0f7b6" providerId="LiveId" clId="{F0500230-1DA6-45AF-A558-76ABE488707F}" dt="2019-08-31T17:35:24.380" v="5855" actId="20577"/>
          <ac:spMkLst>
            <pc:docMk/>
            <pc:sldMk cId="1008609761" sldId="334"/>
            <ac:spMk id="19" creationId="{BB6C86A9-E315-4B06-B05E-7294F677BF9C}"/>
          </ac:spMkLst>
        </pc:spChg>
        <pc:spChg chg="add">
          <ac:chgData name="Jan Kristiansen" userId="a91fd70066e0f7b6" providerId="LiveId" clId="{F0500230-1DA6-45AF-A558-76ABE488707F}" dt="2019-08-21T07:15:22.010" v="118"/>
          <ac:spMkLst>
            <pc:docMk/>
            <pc:sldMk cId="1008609761" sldId="334"/>
            <ac:spMk id="21" creationId="{E2544DE3-A8EE-4156-851B-CF1F79FF7D7A}"/>
          </ac:spMkLst>
        </pc:spChg>
        <pc:spChg chg="mod">
          <ac:chgData name="Jan Kristiansen" userId="a91fd70066e0f7b6" providerId="LiveId" clId="{F0500230-1DA6-45AF-A558-76ABE488707F}" dt="2019-08-26T14:41:46.175" v="1786" actId="20577"/>
          <ac:spMkLst>
            <pc:docMk/>
            <pc:sldMk cId="1008609761" sldId="334"/>
            <ac:spMk id="30" creationId="{281E59A5-63CC-4D9B-BAF7-179F896811EE}"/>
          </ac:spMkLst>
        </pc:spChg>
        <pc:grpChg chg="del">
          <ac:chgData name="Jan Kristiansen" userId="a91fd70066e0f7b6" providerId="LiveId" clId="{F0500230-1DA6-45AF-A558-76ABE488707F}" dt="2019-08-21T15:40:39.513" v="404" actId="478"/>
          <ac:grpSpMkLst>
            <pc:docMk/>
            <pc:sldMk cId="1008609761" sldId="334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0:40.732" v="405"/>
          <ac:grpSpMkLst>
            <pc:docMk/>
            <pc:sldMk cId="1008609761" sldId="334"/>
            <ac:grpSpMk id="17" creationId="{16E551E4-E424-4CEB-8277-8010DB95B500}"/>
          </ac:grpSpMkLst>
        </pc:grpChg>
        <pc:picChg chg="add mod">
          <ac:chgData name="Jan Kristiansen" userId="a91fd70066e0f7b6" providerId="LiveId" clId="{F0500230-1DA6-45AF-A558-76ABE488707F}" dt="2019-09-05T11:57:33.818" v="10350" actId="1076"/>
          <ac:picMkLst>
            <pc:docMk/>
            <pc:sldMk cId="1008609761" sldId="334"/>
            <ac:picMk id="2" creationId="{367C7F22-2452-4F0F-9A5C-714168386599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569386508" sldId="335"/>
        </pc:sldMkLst>
        <pc:spChg chg="del">
          <ac:chgData name="Jan Kristiansen" userId="a91fd70066e0f7b6" providerId="LiveId" clId="{F0500230-1DA6-45AF-A558-76ABE488707F}" dt="2019-08-21T07:15:27.093" v="119" actId="478"/>
          <ac:spMkLst>
            <pc:docMk/>
            <pc:sldMk cId="569386508" sldId="335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5:28.218" v="120"/>
          <ac:spMkLst>
            <pc:docMk/>
            <pc:sldMk cId="569386508" sldId="335"/>
            <ac:spMk id="18" creationId="{BDA9D202-B4FC-400F-9A4B-B8EEB60974DA}"/>
          </ac:spMkLst>
        </pc:spChg>
        <pc:spChg chg="mod">
          <ac:chgData name="Jan Kristiansen" userId="a91fd70066e0f7b6" providerId="LiveId" clId="{F0500230-1DA6-45AF-A558-76ABE488707F}" dt="2019-08-31T18:17:17.554" v="5895" actId="20577"/>
          <ac:spMkLst>
            <pc:docMk/>
            <pc:sldMk cId="569386508" sldId="335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1:54.728" v="1787" actId="20577"/>
          <ac:spMkLst>
            <pc:docMk/>
            <pc:sldMk cId="569386508" sldId="335"/>
            <ac:spMk id="30" creationId="{260F8E30-B52F-4558-B126-0F4CD5044E42}"/>
          </ac:spMkLst>
        </pc:spChg>
        <pc:grpChg chg="del">
          <ac:chgData name="Jan Kristiansen" userId="a91fd70066e0f7b6" providerId="LiveId" clId="{F0500230-1DA6-45AF-A558-76ABE488707F}" dt="2019-08-21T15:40:46.700" v="406" actId="478"/>
          <ac:grpSpMkLst>
            <pc:docMk/>
            <pc:sldMk cId="569386508" sldId="335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0:47.966" v="407"/>
          <ac:grpSpMkLst>
            <pc:docMk/>
            <pc:sldMk cId="569386508" sldId="335"/>
            <ac:grpSpMk id="17" creationId="{B8EEF5CB-4A2B-49CC-BF94-0909F59D63AF}"/>
          </ac:grpSpMkLst>
        </pc:grpChg>
        <pc:picChg chg="add mod">
          <ac:chgData name="Jan Kristiansen" userId="a91fd70066e0f7b6" providerId="LiveId" clId="{F0500230-1DA6-45AF-A558-76ABE488707F}" dt="2019-09-05T11:57:46.132" v="10353" actId="1076"/>
          <ac:picMkLst>
            <pc:docMk/>
            <pc:sldMk cId="569386508" sldId="335"/>
            <ac:picMk id="2" creationId="{DECF66F3-26EC-4182-8719-373F07553970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111748516" sldId="336"/>
        </pc:sldMkLst>
        <pc:spChg chg="del">
          <ac:chgData name="Jan Kristiansen" userId="a91fd70066e0f7b6" providerId="LiveId" clId="{F0500230-1DA6-45AF-A558-76ABE488707F}" dt="2019-08-21T07:15:43.277" v="123" actId="478"/>
          <ac:spMkLst>
            <pc:docMk/>
            <pc:sldMk cId="1111748516" sldId="336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5:44.313" v="124"/>
          <ac:spMkLst>
            <pc:docMk/>
            <pc:sldMk cId="1111748516" sldId="336"/>
            <ac:spMk id="18" creationId="{1FEDBF2C-69BF-45C6-B3E8-F3DFB871D7A4}"/>
          </ac:spMkLst>
        </pc:spChg>
        <pc:spChg chg="mod">
          <ac:chgData name="Jan Kristiansen" userId="a91fd70066e0f7b6" providerId="LiveId" clId="{F0500230-1DA6-45AF-A558-76ABE488707F}" dt="2019-08-31T18:29:50.536" v="6365" actId="6549"/>
          <ac:spMkLst>
            <pc:docMk/>
            <pc:sldMk cId="1111748516" sldId="336"/>
            <ac:spMk id="20" creationId="{CB8D285E-6B24-4F81-8580-9C100A2F1A6C}"/>
          </ac:spMkLst>
        </pc:spChg>
        <pc:spChg chg="mod">
          <ac:chgData name="Jan Kristiansen" userId="a91fd70066e0f7b6" providerId="LiveId" clId="{F0500230-1DA6-45AF-A558-76ABE488707F}" dt="2019-08-26T14:42:11.345" v="1789" actId="20577"/>
          <ac:spMkLst>
            <pc:docMk/>
            <pc:sldMk cId="1111748516" sldId="336"/>
            <ac:spMk id="30" creationId="{A8CDE089-CB1F-40E0-A3C2-5253656CB16E}"/>
          </ac:spMkLst>
        </pc:spChg>
        <pc:grpChg chg="del">
          <ac:chgData name="Jan Kristiansen" userId="a91fd70066e0f7b6" providerId="LiveId" clId="{F0500230-1DA6-45AF-A558-76ABE488707F}" dt="2019-08-21T15:42:31.722" v="414" actId="478"/>
          <ac:grpSpMkLst>
            <pc:docMk/>
            <pc:sldMk cId="1111748516" sldId="336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2:32.942" v="415"/>
          <ac:grpSpMkLst>
            <pc:docMk/>
            <pc:sldMk cId="1111748516" sldId="336"/>
            <ac:grpSpMk id="17" creationId="{B71AACEC-F3F1-4698-B080-4588122CDA99}"/>
          </ac:grpSpMkLst>
        </pc:grpChg>
        <pc:picChg chg="add mod">
          <ac:chgData name="Jan Kristiansen" userId="a91fd70066e0f7b6" providerId="LiveId" clId="{F0500230-1DA6-45AF-A558-76ABE488707F}" dt="2019-09-05T11:58:25.719" v="10359" actId="1076"/>
          <ac:picMkLst>
            <pc:docMk/>
            <pc:sldMk cId="1111748516" sldId="336"/>
            <ac:picMk id="2" creationId="{42351990-B618-4ED7-8684-FF3B6B8D6204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11813794" sldId="337"/>
        </pc:sldMkLst>
        <pc:spChg chg="del">
          <ac:chgData name="Jan Kristiansen" userId="a91fd70066e0f7b6" providerId="LiveId" clId="{F0500230-1DA6-45AF-A558-76ABE488707F}" dt="2019-08-21T07:15:56.128" v="127" actId="478"/>
          <ac:spMkLst>
            <pc:docMk/>
            <pc:sldMk cId="111813794" sldId="337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5:57.210" v="128"/>
          <ac:spMkLst>
            <pc:docMk/>
            <pc:sldMk cId="111813794" sldId="337"/>
            <ac:spMk id="18" creationId="{4FC50980-539C-4929-A280-34AE41D2E16F}"/>
          </ac:spMkLst>
        </pc:spChg>
        <pc:spChg chg="mod">
          <ac:chgData name="Jan Kristiansen" userId="a91fd70066e0f7b6" providerId="LiveId" clId="{F0500230-1DA6-45AF-A558-76ABE488707F}" dt="2019-08-31T18:52:41.474" v="6572" actId="20577"/>
          <ac:spMkLst>
            <pc:docMk/>
            <pc:sldMk cId="111813794" sldId="337"/>
            <ac:spMk id="20" creationId="{37A6608A-0BF2-4D7F-8529-C7739F0BC568}"/>
          </ac:spMkLst>
        </pc:spChg>
        <pc:spChg chg="mod">
          <ac:chgData name="Jan Kristiansen" userId="a91fd70066e0f7b6" providerId="LiveId" clId="{F0500230-1DA6-45AF-A558-76ABE488707F}" dt="2019-08-26T14:42:26.094" v="1791" actId="6549"/>
          <ac:spMkLst>
            <pc:docMk/>
            <pc:sldMk cId="111813794" sldId="337"/>
            <ac:spMk id="30" creationId="{723C3478-42A5-4D77-BC8C-011C17D4B0AB}"/>
          </ac:spMkLst>
        </pc:spChg>
        <pc:grpChg chg="del">
          <ac:chgData name="Jan Kristiansen" userId="a91fd70066e0f7b6" providerId="LiveId" clId="{F0500230-1DA6-45AF-A558-76ABE488707F}" dt="2019-08-21T15:43:28.698" v="418" actId="478"/>
          <ac:grpSpMkLst>
            <pc:docMk/>
            <pc:sldMk cId="111813794" sldId="337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3:29.824" v="419"/>
          <ac:grpSpMkLst>
            <pc:docMk/>
            <pc:sldMk cId="111813794" sldId="337"/>
            <ac:grpSpMk id="17" creationId="{DEB01950-270E-4321-8DFA-96852AD8717E}"/>
          </ac:grpSpMkLst>
        </pc:grpChg>
        <pc:picChg chg="add mod">
          <ac:chgData name="Jan Kristiansen" userId="a91fd70066e0f7b6" providerId="LiveId" clId="{F0500230-1DA6-45AF-A558-76ABE488707F}" dt="2019-09-05T11:58:51.390" v="10365" actId="1076"/>
          <ac:picMkLst>
            <pc:docMk/>
            <pc:sldMk cId="111813794" sldId="337"/>
            <ac:picMk id="2" creationId="{1F35A1AE-8A25-40CE-B87B-99301916E98C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160608558" sldId="338"/>
        </pc:sldMkLst>
        <pc:spChg chg="del">
          <ac:chgData name="Jan Kristiansen" userId="a91fd70066e0f7b6" providerId="LiveId" clId="{F0500230-1DA6-45AF-A558-76ABE488707F}" dt="2019-08-21T07:15:34.095" v="121" actId="478"/>
          <ac:spMkLst>
            <pc:docMk/>
            <pc:sldMk cId="2160608558" sldId="338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5:35.142" v="122"/>
          <ac:spMkLst>
            <pc:docMk/>
            <pc:sldMk cId="2160608558" sldId="338"/>
            <ac:spMk id="18" creationId="{A79B5BC8-D4A2-490F-BB3A-7F6C5A36DA93}"/>
          </ac:spMkLst>
        </pc:spChg>
        <pc:spChg chg="mod">
          <ac:chgData name="Jan Kristiansen" userId="a91fd70066e0f7b6" providerId="LiveId" clId="{F0500230-1DA6-45AF-A558-76ABE488707F}" dt="2019-08-31T18:19:23.557" v="5978" actId="20577"/>
          <ac:spMkLst>
            <pc:docMk/>
            <pc:sldMk cId="2160608558" sldId="338"/>
            <ac:spMk id="20" creationId="{1A0DE2AC-C936-4C53-8255-803FE8356EA0}"/>
          </ac:spMkLst>
        </pc:spChg>
        <pc:spChg chg="mod">
          <ac:chgData name="Jan Kristiansen" userId="a91fd70066e0f7b6" providerId="LiveId" clId="{F0500230-1DA6-45AF-A558-76ABE488707F}" dt="2019-08-21T15:42:14.757" v="413" actId="20577"/>
          <ac:spMkLst>
            <pc:docMk/>
            <pc:sldMk cId="2160608558" sldId="338"/>
            <ac:spMk id="22" creationId="{4012A544-7AB7-4B79-B808-CEA5D37A2467}"/>
          </ac:spMkLst>
        </pc:spChg>
        <pc:spChg chg="mod">
          <ac:chgData name="Jan Kristiansen" userId="a91fd70066e0f7b6" providerId="LiveId" clId="{F0500230-1DA6-45AF-A558-76ABE488707F}" dt="2019-08-21T15:42:01.831" v="411" actId="108"/>
          <ac:spMkLst>
            <pc:docMk/>
            <pc:sldMk cId="2160608558" sldId="338"/>
            <ac:spMk id="24" creationId="{5A7DC3A6-2974-4714-AF34-732ABD0351E2}"/>
          </ac:spMkLst>
        </pc:spChg>
        <pc:spChg chg="mod">
          <ac:chgData name="Jan Kristiansen" userId="a91fd70066e0f7b6" providerId="LiveId" clId="{F0500230-1DA6-45AF-A558-76ABE488707F}" dt="2019-08-21T15:41:53.025" v="410" actId="207"/>
          <ac:spMkLst>
            <pc:docMk/>
            <pc:sldMk cId="2160608558" sldId="338"/>
            <ac:spMk id="27" creationId="{D9772FFD-9438-4BB2-8E2C-74327C31DFAF}"/>
          </ac:spMkLst>
        </pc:spChg>
        <pc:spChg chg="mod">
          <ac:chgData name="Jan Kristiansen" userId="a91fd70066e0f7b6" providerId="LiveId" clId="{F0500230-1DA6-45AF-A558-76ABE488707F}" dt="2019-08-26T14:42:03.024" v="1788" actId="6549"/>
          <ac:spMkLst>
            <pc:docMk/>
            <pc:sldMk cId="2160608558" sldId="338"/>
            <ac:spMk id="30" creationId="{6CE7332B-159E-472C-9A52-5CADA4EC757B}"/>
          </ac:spMkLst>
        </pc:spChg>
        <pc:grpChg chg="del">
          <ac:chgData name="Jan Kristiansen" userId="a91fd70066e0f7b6" providerId="LiveId" clId="{F0500230-1DA6-45AF-A558-76ABE488707F}" dt="2019-08-21T15:41:43.963" v="408" actId="478"/>
          <ac:grpSpMkLst>
            <pc:docMk/>
            <pc:sldMk cId="2160608558" sldId="338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1:45.299" v="409"/>
          <ac:grpSpMkLst>
            <pc:docMk/>
            <pc:sldMk cId="2160608558" sldId="338"/>
            <ac:grpSpMk id="17" creationId="{2228CD67-8ACD-4A3E-B101-9C5384EDF271}"/>
          </ac:grpSpMkLst>
        </pc:grpChg>
        <pc:picChg chg="add mod">
          <ac:chgData name="Jan Kristiansen" userId="a91fd70066e0f7b6" providerId="LiveId" clId="{F0500230-1DA6-45AF-A558-76ABE488707F}" dt="2019-09-05T11:58:13.318" v="10356" actId="1076"/>
          <ac:picMkLst>
            <pc:docMk/>
            <pc:sldMk cId="2160608558" sldId="338"/>
            <ac:picMk id="2" creationId="{84432E5D-4C28-4DA3-8372-95C7C6129087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28293172" sldId="339"/>
        </pc:sldMkLst>
        <pc:spChg chg="del">
          <ac:chgData name="Jan Kristiansen" userId="a91fd70066e0f7b6" providerId="LiveId" clId="{F0500230-1DA6-45AF-A558-76ABE488707F}" dt="2019-08-21T07:16:39.286" v="141" actId="478"/>
          <ac:spMkLst>
            <pc:docMk/>
            <pc:sldMk cId="128293172" sldId="339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6:40.255" v="142"/>
          <ac:spMkLst>
            <pc:docMk/>
            <pc:sldMk cId="128293172" sldId="339"/>
            <ac:spMk id="18" creationId="{D759F14A-6E30-4782-A85D-84D634890099}"/>
          </ac:spMkLst>
        </pc:spChg>
        <pc:spChg chg="mod">
          <ac:chgData name="Jan Kristiansen" userId="a91fd70066e0f7b6" providerId="LiveId" clId="{F0500230-1DA6-45AF-A558-76ABE488707F}" dt="2019-08-31T19:53:42.124" v="6811" actId="20577"/>
          <ac:spMkLst>
            <pc:docMk/>
            <pc:sldMk cId="128293172" sldId="339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15:49:22.890" v="447" actId="108"/>
          <ac:spMkLst>
            <pc:docMk/>
            <pc:sldMk cId="128293172" sldId="339"/>
            <ac:spMk id="24" creationId="{70A3AC08-0077-4CB5-AAA3-A8E5CCCDB316}"/>
          </ac:spMkLst>
        </pc:spChg>
        <pc:spChg chg="mod">
          <ac:chgData name="Jan Kristiansen" userId="a91fd70066e0f7b6" providerId="LiveId" clId="{F0500230-1DA6-45AF-A558-76ABE488707F}" dt="2019-08-21T15:49:16.018" v="445" actId="108"/>
          <ac:spMkLst>
            <pc:docMk/>
            <pc:sldMk cId="128293172" sldId="339"/>
            <ac:spMk id="27" creationId="{6BD03C36-C66B-4555-941A-DFE3582B995A}"/>
          </ac:spMkLst>
        </pc:spChg>
        <pc:spChg chg="mod">
          <ac:chgData name="Jan Kristiansen" userId="a91fd70066e0f7b6" providerId="LiveId" clId="{F0500230-1DA6-45AF-A558-76ABE488707F}" dt="2019-08-21T15:49:19.582" v="446" actId="108"/>
          <ac:spMkLst>
            <pc:docMk/>
            <pc:sldMk cId="128293172" sldId="339"/>
            <ac:spMk id="28" creationId="{F6E696AD-E2E7-425D-8E1D-1A87359CD939}"/>
          </ac:spMkLst>
        </pc:spChg>
        <pc:spChg chg="mod">
          <ac:chgData name="Jan Kristiansen" userId="a91fd70066e0f7b6" providerId="LiveId" clId="{F0500230-1DA6-45AF-A558-76ABE488707F}" dt="2019-08-26T14:43:15.602" v="1798" actId="20577"/>
          <ac:spMkLst>
            <pc:docMk/>
            <pc:sldMk cId="128293172" sldId="339"/>
            <ac:spMk id="30" creationId="{12236F93-7627-46DE-ACB1-54679EC97268}"/>
          </ac:spMkLst>
        </pc:spChg>
        <pc:grpChg chg="del">
          <ac:chgData name="Jan Kristiansen" userId="a91fd70066e0f7b6" providerId="LiveId" clId="{F0500230-1DA6-45AF-A558-76ABE488707F}" dt="2019-08-21T15:49:08.638" v="443" actId="478"/>
          <ac:grpSpMkLst>
            <pc:docMk/>
            <pc:sldMk cId="128293172" sldId="339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9:10.024" v="444"/>
          <ac:grpSpMkLst>
            <pc:docMk/>
            <pc:sldMk cId="128293172" sldId="339"/>
            <ac:grpSpMk id="17" creationId="{A58AFC73-FFCF-467B-BCF9-06F86A67F5DB}"/>
          </ac:grpSpMkLst>
        </pc:grpChg>
        <pc:picChg chg="add mod">
          <ac:chgData name="Jan Kristiansen" userId="a91fd70066e0f7b6" providerId="LiveId" clId="{F0500230-1DA6-45AF-A558-76ABE488707F}" dt="2019-09-05T12:00:13.805" v="10387" actId="1076"/>
          <ac:picMkLst>
            <pc:docMk/>
            <pc:sldMk cId="128293172" sldId="339"/>
            <ac:picMk id="2" creationId="{9BA01D14-5586-43F2-8B98-8F4B64CF448E}"/>
          </ac:picMkLst>
        </pc:picChg>
      </pc:sldChg>
      <pc:sldChg chg="addSp delSp modSp ord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6034002" sldId="340"/>
        </pc:sldMkLst>
        <pc:spChg chg="del">
          <ac:chgData name="Jan Kristiansen" userId="a91fd70066e0f7b6" providerId="LiveId" clId="{F0500230-1DA6-45AF-A558-76ABE488707F}" dt="2019-08-21T07:16:01.983" v="129" actId="478"/>
          <ac:spMkLst>
            <pc:docMk/>
            <pc:sldMk cId="46034002" sldId="340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6:02.983" v="130"/>
          <ac:spMkLst>
            <pc:docMk/>
            <pc:sldMk cId="46034002" sldId="340"/>
            <ac:spMk id="18" creationId="{8FA0A825-A8AF-4641-8828-0B386C257470}"/>
          </ac:spMkLst>
        </pc:spChg>
        <pc:spChg chg="mod">
          <ac:chgData name="Jan Kristiansen" userId="a91fd70066e0f7b6" providerId="LiveId" clId="{F0500230-1DA6-45AF-A558-76ABE488707F}" dt="2019-08-31T19:21:30.708" v="6659" actId="20577"/>
          <ac:spMkLst>
            <pc:docMk/>
            <pc:sldMk cId="46034002" sldId="340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15:45:53.534" v="427" actId="20577"/>
          <ac:spMkLst>
            <pc:docMk/>
            <pc:sldMk cId="46034002" sldId="340"/>
            <ac:spMk id="22" creationId="{827EBAB3-1618-4718-B9C4-FB271F81C91C}"/>
          </ac:spMkLst>
        </pc:spChg>
        <pc:spChg chg="mod">
          <ac:chgData name="Jan Kristiansen" userId="a91fd70066e0f7b6" providerId="LiveId" clId="{F0500230-1DA6-45AF-A558-76ABE488707F}" dt="2019-08-21T15:45:46.529" v="425" actId="108"/>
          <ac:spMkLst>
            <pc:docMk/>
            <pc:sldMk cId="46034002" sldId="340"/>
            <ac:spMk id="24" creationId="{175487FE-973D-4D82-9CB8-B855F18BC809}"/>
          </ac:spMkLst>
        </pc:spChg>
        <pc:spChg chg="mod">
          <ac:chgData name="Jan Kristiansen" userId="a91fd70066e0f7b6" providerId="LiveId" clId="{F0500230-1DA6-45AF-A558-76ABE488707F}" dt="2019-08-21T15:45:43.106" v="424" actId="108"/>
          <ac:spMkLst>
            <pc:docMk/>
            <pc:sldMk cId="46034002" sldId="340"/>
            <ac:spMk id="28" creationId="{B9F3FF0F-5746-4EB7-801B-98C1D84F986B}"/>
          </ac:spMkLst>
        </pc:spChg>
        <pc:spChg chg="mod">
          <ac:chgData name="Jan Kristiansen" userId="a91fd70066e0f7b6" providerId="LiveId" clId="{F0500230-1DA6-45AF-A558-76ABE488707F}" dt="2019-08-26T14:42:32.719" v="1792" actId="20577"/>
          <ac:spMkLst>
            <pc:docMk/>
            <pc:sldMk cId="46034002" sldId="340"/>
            <ac:spMk id="30" creationId="{49F769FC-D6FE-4196-BFAB-D92EB6F841AD}"/>
          </ac:spMkLst>
        </pc:spChg>
        <pc:grpChg chg="del">
          <ac:chgData name="Jan Kristiansen" userId="a91fd70066e0f7b6" providerId="LiveId" clId="{F0500230-1DA6-45AF-A558-76ABE488707F}" dt="2019-08-21T15:45:34.111" v="422" actId="478"/>
          <ac:grpSpMkLst>
            <pc:docMk/>
            <pc:sldMk cId="46034002" sldId="340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5:35.478" v="423"/>
          <ac:grpSpMkLst>
            <pc:docMk/>
            <pc:sldMk cId="46034002" sldId="340"/>
            <ac:grpSpMk id="17" creationId="{A0C0FFB2-C35E-4AE2-847B-F43580F78FF4}"/>
          </ac:grpSpMkLst>
        </pc:grpChg>
        <pc:picChg chg="add mod">
          <ac:chgData name="Jan Kristiansen" userId="a91fd70066e0f7b6" providerId="LiveId" clId="{F0500230-1DA6-45AF-A558-76ABE488707F}" dt="2019-09-05T11:59:03.135" v="10368" actId="1076"/>
          <ac:picMkLst>
            <pc:docMk/>
            <pc:sldMk cId="46034002" sldId="340"/>
            <ac:picMk id="2" creationId="{23564C7C-4493-4609-94BE-401E8854D6EC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695052729" sldId="341"/>
        </pc:sldMkLst>
        <pc:spChg chg="del">
          <ac:chgData name="Jan Kristiansen" userId="a91fd70066e0f7b6" providerId="LiveId" clId="{F0500230-1DA6-45AF-A558-76ABE488707F}" dt="2019-08-21T07:15:49.031" v="125" actId="478"/>
          <ac:spMkLst>
            <pc:docMk/>
            <pc:sldMk cId="2695052729" sldId="341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5:50.109" v="126"/>
          <ac:spMkLst>
            <pc:docMk/>
            <pc:sldMk cId="2695052729" sldId="341"/>
            <ac:spMk id="18" creationId="{7176B092-03D7-48EA-9211-B7DB221FD1FC}"/>
          </ac:spMkLst>
        </pc:spChg>
        <pc:spChg chg="mod">
          <ac:chgData name="Jan Kristiansen" userId="a91fd70066e0f7b6" providerId="LiveId" clId="{F0500230-1DA6-45AF-A558-76ABE488707F}" dt="2019-08-31T18:34:34.110" v="6431" actId="20577"/>
          <ac:spMkLst>
            <pc:docMk/>
            <pc:sldMk cId="2695052729" sldId="341"/>
            <ac:spMk id="20" creationId="{CB8D285E-6B24-4F81-8580-9C100A2F1A6C}"/>
          </ac:spMkLst>
        </pc:spChg>
        <pc:spChg chg="mod">
          <ac:chgData name="Jan Kristiansen" userId="a91fd70066e0f7b6" providerId="LiveId" clId="{F0500230-1DA6-45AF-A558-76ABE488707F}" dt="2019-08-26T14:42:18.017" v="1790" actId="20577"/>
          <ac:spMkLst>
            <pc:docMk/>
            <pc:sldMk cId="2695052729" sldId="341"/>
            <ac:spMk id="30" creationId="{6B4093E1-938D-4B28-9DBF-BFFAC7576925}"/>
          </ac:spMkLst>
        </pc:spChg>
        <pc:grpChg chg="del">
          <ac:chgData name="Jan Kristiansen" userId="a91fd70066e0f7b6" providerId="LiveId" clId="{F0500230-1DA6-45AF-A558-76ABE488707F}" dt="2019-08-21T15:43:20.182" v="416" actId="478"/>
          <ac:grpSpMkLst>
            <pc:docMk/>
            <pc:sldMk cId="2695052729" sldId="341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3:21.448" v="417"/>
          <ac:grpSpMkLst>
            <pc:docMk/>
            <pc:sldMk cId="2695052729" sldId="341"/>
            <ac:grpSpMk id="17" creationId="{162509F5-58C0-4FC6-AB82-1852B0655C8C}"/>
          </ac:grpSpMkLst>
        </pc:grpChg>
        <pc:picChg chg="add mod">
          <ac:chgData name="Jan Kristiansen" userId="a91fd70066e0f7b6" providerId="LiveId" clId="{F0500230-1DA6-45AF-A558-76ABE488707F}" dt="2019-09-05T11:58:37.860" v="10362" actId="1076"/>
          <ac:picMkLst>
            <pc:docMk/>
            <pc:sldMk cId="2695052729" sldId="341"/>
            <ac:picMk id="2" creationId="{3FA0E490-7A90-488A-9C47-64C099B3D5AC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828401727" sldId="342"/>
        </pc:sldMkLst>
        <pc:spChg chg="add mod">
          <ac:chgData name="Jan Kristiansen" userId="a91fd70066e0f7b6" providerId="LiveId" clId="{F0500230-1DA6-45AF-A558-76ABE488707F}" dt="2019-08-31T19:32:14.452" v="6685"/>
          <ac:spMkLst>
            <pc:docMk/>
            <pc:sldMk cId="1828401727" sldId="342"/>
            <ac:spMk id="16" creationId="{8C8AB012-57C1-4E66-BC3D-FBD75668C21D}"/>
          </ac:spMkLst>
        </pc:spChg>
        <pc:spChg chg="del">
          <ac:chgData name="Jan Kristiansen" userId="a91fd70066e0f7b6" providerId="LiveId" clId="{F0500230-1DA6-45AF-A558-76ABE488707F}" dt="2019-08-21T07:16:14.143" v="133" actId="478"/>
          <ac:spMkLst>
            <pc:docMk/>
            <pc:sldMk cId="1828401727" sldId="342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6:15.149" v="134"/>
          <ac:spMkLst>
            <pc:docMk/>
            <pc:sldMk cId="1828401727" sldId="342"/>
            <ac:spMk id="18" creationId="{92D9FA59-4095-40B2-AED9-59B78565D5BD}"/>
          </ac:spMkLst>
        </pc:spChg>
        <pc:spChg chg="del">
          <ac:chgData name="Jan Kristiansen" userId="a91fd70066e0f7b6" providerId="LiveId" clId="{F0500230-1DA6-45AF-A558-76ABE488707F}" dt="2019-08-31T19:26:59.221" v="6662" actId="478"/>
          <ac:spMkLst>
            <pc:docMk/>
            <pc:sldMk cId="1828401727" sldId="342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15:47:32.930" v="436" actId="20577"/>
          <ac:spMkLst>
            <pc:docMk/>
            <pc:sldMk cId="1828401727" sldId="342"/>
            <ac:spMk id="22" creationId="{83AA052F-A7E1-4BFF-916E-A548C4F263C7}"/>
          </ac:spMkLst>
        </pc:spChg>
        <pc:spChg chg="mod">
          <ac:chgData name="Jan Kristiansen" userId="a91fd70066e0f7b6" providerId="LiveId" clId="{F0500230-1DA6-45AF-A558-76ABE488707F}" dt="2019-08-26T14:42:45.495" v="1794" actId="20577"/>
          <ac:spMkLst>
            <pc:docMk/>
            <pc:sldMk cId="1828401727" sldId="342"/>
            <ac:spMk id="30" creationId="{029EAA6E-FC69-4DAB-90B3-4F9FC00C074E}"/>
          </ac:spMkLst>
        </pc:spChg>
        <pc:grpChg chg="del">
          <ac:chgData name="Jan Kristiansen" userId="a91fd70066e0f7b6" providerId="LiveId" clId="{F0500230-1DA6-45AF-A558-76ABE488707F}" dt="2019-08-21T15:47:20.106" v="433" actId="478"/>
          <ac:grpSpMkLst>
            <pc:docMk/>
            <pc:sldMk cId="1828401727" sldId="342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7:21.637" v="434"/>
          <ac:grpSpMkLst>
            <pc:docMk/>
            <pc:sldMk cId="1828401727" sldId="342"/>
            <ac:grpSpMk id="17" creationId="{0A124BAB-9BAF-4ED7-B0E8-9E4E69CF5579}"/>
          </ac:grpSpMkLst>
        </pc:grpChg>
        <pc:picChg chg="add mod">
          <ac:chgData name="Jan Kristiansen" userId="a91fd70066e0f7b6" providerId="LiveId" clId="{F0500230-1DA6-45AF-A558-76ABE488707F}" dt="2019-09-05T11:59:26.964" v="10374" actId="1076"/>
          <ac:picMkLst>
            <pc:docMk/>
            <pc:sldMk cId="1828401727" sldId="342"/>
            <ac:picMk id="2" creationId="{37BE1DA1-1078-4BEC-9E10-9B50F25355E5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651464852" sldId="343"/>
        </pc:sldMkLst>
        <pc:spChg chg="del">
          <ac:chgData name="Jan Kristiansen" userId="a91fd70066e0f7b6" providerId="LiveId" clId="{F0500230-1DA6-45AF-A558-76ABE488707F}" dt="2019-08-21T07:16:20.150" v="135" actId="478"/>
          <ac:spMkLst>
            <pc:docMk/>
            <pc:sldMk cId="3651464852" sldId="343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6:21.165" v="136"/>
          <ac:spMkLst>
            <pc:docMk/>
            <pc:sldMk cId="3651464852" sldId="343"/>
            <ac:spMk id="18" creationId="{8A2D3EC2-B986-4589-80C4-0DF2033136F9}"/>
          </ac:spMkLst>
        </pc:spChg>
        <pc:spChg chg="mod">
          <ac:chgData name="Jan Kristiansen" userId="a91fd70066e0f7b6" providerId="LiveId" clId="{F0500230-1DA6-45AF-A558-76ABE488707F}" dt="2019-08-31T19:45:01.662" v="6725" actId="20577"/>
          <ac:spMkLst>
            <pc:docMk/>
            <pc:sldMk cId="3651464852" sldId="343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2:52.926" v="1795" actId="20577"/>
          <ac:spMkLst>
            <pc:docMk/>
            <pc:sldMk cId="3651464852" sldId="343"/>
            <ac:spMk id="30" creationId="{3DDD5557-2D5F-490C-B1A6-43509887DF8E}"/>
          </ac:spMkLst>
        </pc:spChg>
        <pc:grpChg chg="del">
          <ac:chgData name="Jan Kristiansen" userId="a91fd70066e0f7b6" providerId="LiveId" clId="{F0500230-1DA6-45AF-A558-76ABE488707F}" dt="2019-08-21T15:47:54.631" v="437" actId="478"/>
          <ac:grpSpMkLst>
            <pc:docMk/>
            <pc:sldMk cId="3651464852" sldId="343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7:56.084" v="438"/>
          <ac:grpSpMkLst>
            <pc:docMk/>
            <pc:sldMk cId="3651464852" sldId="343"/>
            <ac:grpSpMk id="17" creationId="{7B32C35B-6F8C-48CA-A6BB-E3C8214B4CB7}"/>
          </ac:grpSpMkLst>
        </pc:grpChg>
        <pc:picChg chg="add mod">
          <ac:chgData name="Jan Kristiansen" userId="a91fd70066e0f7b6" providerId="LiveId" clId="{F0500230-1DA6-45AF-A558-76ABE488707F}" dt="2019-09-05T11:59:37.520" v="10377" actId="1076"/>
          <ac:picMkLst>
            <pc:docMk/>
            <pc:sldMk cId="3651464852" sldId="343"/>
            <ac:picMk id="2" creationId="{86A29E59-2282-4EAF-91AA-0EAE91F5781B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546840583" sldId="344"/>
        </pc:sldMkLst>
        <pc:spChg chg="del">
          <ac:chgData name="Jan Kristiansen" userId="a91fd70066e0f7b6" providerId="LiveId" clId="{F0500230-1DA6-45AF-A558-76ABE488707F}" dt="2019-08-21T07:16:25.983" v="137" actId="478"/>
          <ac:spMkLst>
            <pc:docMk/>
            <pc:sldMk cId="3546840583" sldId="344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6:26.936" v="138"/>
          <ac:spMkLst>
            <pc:docMk/>
            <pc:sldMk cId="3546840583" sldId="344"/>
            <ac:spMk id="18" creationId="{C70B6C88-BC10-4ACC-81CF-5EF836CD6520}"/>
          </ac:spMkLst>
        </pc:spChg>
        <pc:spChg chg="mod">
          <ac:chgData name="Jan Kristiansen" userId="a91fd70066e0f7b6" providerId="LiveId" clId="{F0500230-1DA6-45AF-A558-76ABE488707F}" dt="2019-08-31T19:49:18.510" v="6755" actId="20577"/>
          <ac:spMkLst>
            <pc:docMk/>
            <pc:sldMk cId="3546840583" sldId="344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3:00.431" v="1796" actId="20577"/>
          <ac:spMkLst>
            <pc:docMk/>
            <pc:sldMk cId="3546840583" sldId="344"/>
            <ac:spMk id="30" creationId="{60139395-1362-458E-B84A-A5B65ADB41BE}"/>
          </ac:spMkLst>
        </pc:spChg>
        <pc:grpChg chg="del">
          <ac:chgData name="Jan Kristiansen" userId="a91fd70066e0f7b6" providerId="LiveId" clId="{F0500230-1DA6-45AF-A558-76ABE488707F}" dt="2019-08-21T15:48:11.022" v="439" actId="478"/>
          <ac:grpSpMkLst>
            <pc:docMk/>
            <pc:sldMk cId="3546840583" sldId="344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8:12.479" v="440"/>
          <ac:grpSpMkLst>
            <pc:docMk/>
            <pc:sldMk cId="3546840583" sldId="344"/>
            <ac:grpSpMk id="17" creationId="{C66A3B04-F2DC-4554-8C37-4C556C0E8F37}"/>
          </ac:grpSpMkLst>
        </pc:grpChg>
        <pc:picChg chg="add mod">
          <ac:chgData name="Jan Kristiansen" userId="a91fd70066e0f7b6" providerId="LiveId" clId="{F0500230-1DA6-45AF-A558-76ABE488707F}" dt="2019-09-05T11:59:49.981" v="10380" actId="1076"/>
          <ac:picMkLst>
            <pc:docMk/>
            <pc:sldMk cId="3546840583" sldId="344"/>
            <ac:picMk id="2" creationId="{862DFB26-9122-41D7-80E2-6AE8B9B3D9AD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145583101" sldId="345"/>
        </pc:sldMkLst>
        <pc:spChg chg="del">
          <ac:chgData name="Jan Kristiansen" userId="a91fd70066e0f7b6" providerId="LiveId" clId="{F0500230-1DA6-45AF-A558-76ABE488707F}" dt="2019-08-21T07:16:32.537" v="139" actId="478"/>
          <ac:spMkLst>
            <pc:docMk/>
            <pc:sldMk cId="1145583101" sldId="345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6:33.505" v="140"/>
          <ac:spMkLst>
            <pc:docMk/>
            <pc:sldMk cId="1145583101" sldId="345"/>
            <ac:spMk id="18" creationId="{9D7F129B-3BA3-430F-914A-EA69229FEA76}"/>
          </ac:spMkLst>
        </pc:spChg>
        <pc:spChg chg="mod">
          <ac:chgData name="Jan Kristiansen" userId="a91fd70066e0f7b6" providerId="LiveId" clId="{F0500230-1DA6-45AF-A558-76ABE488707F}" dt="2019-08-31T19:56:39.919" v="6906" actId="20577"/>
          <ac:spMkLst>
            <pc:docMk/>
            <pc:sldMk cId="1145583101" sldId="345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3:07.977" v="1797" actId="20577"/>
          <ac:spMkLst>
            <pc:docMk/>
            <pc:sldMk cId="1145583101" sldId="345"/>
            <ac:spMk id="30" creationId="{E845B7E6-7B0F-4006-AFC8-528175FAEBD1}"/>
          </ac:spMkLst>
        </pc:spChg>
        <pc:grpChg chg="del">
          <ac:chgData name="Jan Kristiansen" userId="a91fd70066e0f7b6" providerId="LiveId" clId="{F0500230-1DA6-45AF-A558-76ABE488707F}" dt="2019-08-21T15:48:17.929" v="441" actId="478"/>
          <ac:grpSpMkLst>
            <pc:docMk/>
            <pc:sldMk cId="1145583101" sldId="345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8:19.241" v="442"/>
          <ac:grpSpMkLst>
            <pc:docMk/>
            <pc:sldMk cId="1145583101" sldId="345"/>
            <ac:grpSpMk id="17" creationId="{9B0B6927-4090-4859-A29E-188AC8CEAA54}"/>
          </ac:grpSpMkLst>
        </pc:grpChg>
        <pc:picChg chg="add mod">
          <ac:chgData name="Jan Kristiansen" userId="a91fd70066e0f7b6" providerId="LiveId" clId="{F0500230-1DA6-45AF-A558-76ABE488707F}" dt="2019-09-05T12:00:02.733" v="10384" actId="1076"/>
          <ac:picMkLst>
            <pc:docMk/>
            <pc:sldMk cId="1145583101" sldId="345"/>
            <ac:picMk id="2" creationId="{D5763A4D-D83C-4F70-A85A-7B8B03CB08DD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37571022" sldId="346"/>
        </pc:sldMkLst>
        <pc:spChg chg="mod">
          <ac:chgData name="Jan Kristiansen" userId="a91fd70066e0f7b6" providerId="LiveId" clId="{F0500230-1DA6-45AF-A558-76ABE488707F}" dt="2019-08-21T16:20:12.033" v="493"/>
          <ac:spMkLst>
            <pc:docMk/>
            <pc:sldMk cId="337571022" sldId="346"/>
            <ac:spMk id="5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2:15.264" v="507"/>
          <ac:spMkLst>
            <pc:docMk/>
            <pc:sldMk cId="337571022" sldId="346"/>
            <ac:spMk id="6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0:40.538" v="558"/>
          <ac:spMkLst>
            <pc:docMk/>
            <pc:sldMk cId="337571022" sldId="346"/>
            <ac:spMk id="7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13:30.814" v="7679" actId="6549"/>
          <ac:spMkLst>
            <pc:docMk/>
            <pc:sldMk cId="337571022" sldId="346"/>
            <ac:spMk id="9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0:06.081" v="557" actId="20577"/>
          <ac:spMkLst>
            <pc:docMk/>
            <pc:sldMk cId="337571022" sldId="346"/>
            <ac:spMk id="11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8:04.684" v="614"/>
          <ac:spMkLst>
            <pc:docMk/>
            <pc:sldMk cId="337571022" sldId="346"/>
            <ac:spMk id="12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4:55.714" v="522"/>
          <ac:spMkLst>
            <pc:docMk/>
            <pc:sldMk cId="337571022" sldId="346"/>
            <ac:spMk id="13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4:20.839" v="586"/>
          <ac:spMkLst>
            <pc:docMk/>
            <pc:sldMk cId="337571022" sldId="346"/>
            <ac:spMk id="14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2:25.078" v="572"/>
          <ac:spMkLst>
            <pc:docMk/>
            <pc:sldMk cId="337571022" sldId="346"/>
            <ac:spMk id="15" creationId="{00000000-0000-0000-0000-000000000000}"/>
          </ac:spMkLst>
        </pc:spChg>
        <pc:spChg chg="del">
          <ac:chgData name="Jan Kristiansen" userId="a91fd70066e0f7b6" providerId="LiveId" clId="{F0500230-1DA6-45AF-A558-76ABE488707F}" dt="2019-08-21T07:18:13.254" v="162" actId="478"/>
          <ac:spMkLst>
            <pc:docMk/>
            <pc:sldMk cId="337571022" sldId="346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8:14.539" v="163"/>
          <ac:spMkLst>
            <pc:docMk/>
            <pc:sldMk cId="337571022" sldId="346"/>
            <ac:spMk id="18" creationId="{8D84A9D5-232A-449A-BBC4-A7566253D154}"/>
          </ac:spMkLst>
        </pc:spChg>
        <pc:spChg chg="mod">
          <ac:chgData name="Jan Kristiansen" userId="a91fd70066e0f7b6" providerId="LiveId" clId="{F0500230-1DA6-45AF-A558-76ABE488707F}" dt="2019-08-31T21:11:52.219" v="7532" actId="20577"/>
          <ac:spMkLst>
            <pc:docMk/>
            <pc:sldMk cId="337571022" sldId="346"/>
            <ac:spMk id="19" creationId="{C01FDC65-3724-4631-86DF-9FA2B7ED4EA3}"/>
          </ac:spMkLst>
        </pc:spChg>
        <pc:grpChg chg="add del mod">
          <ac:chgData name="Jan Kristiansen" userId="a91fd70066e0f7b6" providerId="LiveId" clId="{F0500230-1DA6-45AF-A558-76ABE488707F}" dt="2019-08-21T16:17:17.597" v="481" actId="1035"/>
          <ac:grpSpMkLst>
            <pc:docMk/>
            <pc:sldMk cId="337571022" sldId="346"/>
            <ac:grpSpMk id="16" creationId="{00000000-0000-0000-0000-000000000000}"/>
          </ac:grpSpMkLst>
        </pc:grpChg>
        <pc:picChg chg="add mod">
          <ac:chgData name="Jan Kristiansen" userId="a91fd70066e0f7b6" providerId="LiveId" clId="{F0500230-1DA6-45AF-A558-76ABE488707F}" dt="2019-09-05T12:02:25.020" v="10417" actId="1076"/>
          <ac:picMkLst>
            <pc:docMk/>
            <pc:sldMk cId="337571022" sldId="346"/>
            <ac:picMk id="2" creationId="{E9B511AA-F75E-4AA6-8151-11D53C2DCDB6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933962614" sldId="347"/>
        </pc:sldMkLst>
        <pc:spChg chg="del">
          <ac:chgData name="Jan Kristiansen" userId="a91fd70066e0f7b6" providerId="LiveId" clId="{F0500230-1DA6-45AF-A558-76ABE488707F}" dt="2019-08-21T07:16:44.709" v="143" actId="478"/>
          <ac:spMkLst>
            <pc:docMk/>
            <pc:sldMk cId="933962614" sldId="347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6:45.658" v="144"/>
          <ac:spMkLst>
            <pc:docMk/>
            <pc:sldMk cId="933962614" sldId="347"/>
            <ac:spMk id="18" creationId="{1D663CB6-E51A-41C2-82AD-A18E3493153C}"/>
          </ac:spMkLst>
        </pc:spChg>
        <pc:spChg chg="mod">
          <ac:chgData name="Jan Kristiansen" userId="a91fd70066e0f7b6" providerId="LiveId" clId="{F0500230-1DA6-45AF-A558-76ABE488707F}" dt="2019-08-31T19:57:38.040" v="6928" actId="20577"/>
          <ac:spMkLst>
            <pc:docMk/>
            <pc:sldMk cId="933962614" sldId="347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3:22.512" v="1799" actId="20577"/>
          <ac:spMkLst>
            <pc:docMk/>
            <pc:sldMk cId="933962614" sldId="347"/>
            <ac:spMk id="30" creationId="{EAD9B756-0DCE-459E-951D-03316E2B088C}"/>
          </ac:spMkLst>
        </pc:spChg>
        <pc:grpChg chg="del">
          <ac:chgData name="Jan Kristiansen" userId="a91fd70066e0f7b6" providerId="LiveId" clId="{F0500230-1DA6-45AF-A558-76ABE488707F}" dt="2019-08-21T15:49:40.691" v="448" actId="478"/>
          <ac:grpSpMkLst>
            <pc:docMk/>
            <pc:sldMk cId="933962614" sldId="347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49:42.071" v="449"/>
          <ac:grpSpMkLst>
            <pc:docMk/>
            <pc:sldMk cId="933962614" sldId="347"/>
            <ac:grpSpMk id="17" creationId="{BFC4AA08-79D9-4CE7-88A8-E884FCE1FE53}"/>
          </ac:grpSpMkLst>
        </pc:grpChg>
        <pc:picChg chg="add mod">
          <ac:chgData name="Jan Kristiansen" userId="a91fd70066e0f7b6" providerId="LiveId" clId="{F0500230-1DA6-45AF-A558-76ABE488707F}" dt="2019-09-05T12:00:25.475" v="10390" actId="1076"/>
          <ac:picMkLst>
            <pc:docMk/>
            <pc:sldMk cId="933962614" sldId="347"/>
            <ac:picMk id="2" creationId="{9FF01132-5128-451B-935A-E57C73821DB3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893451676" sldId="348"/>
        </pc:sldMkLst>
        <pc:spChg chg="del">
          <ac:chgData name="Jan Kristiansen" userId="a91fd70066e0f7b6" providerId="LiveId" clId="{F0500230-1DA6-45AF-A558-76ABE488707F}" dt="2019-08-21T07:16:50.919" v="145" actId="478"/>
          <ac:spMkLst>
            <pc:docMk/>
            <pc:sldMk cId="2893451676" sldId="348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6:51.935" v="146"/>
          <ac:spMkLst>
            <pc:docMk/>
            <pc:sldMk cId="2893451676" sldId="348"/>
            <ac:spMk id="18" creationId="{03191456-672A-4A67-B16E-72A5C5E2784B}"/>
          </ac:spMkLst>
        </pc:spChg>
        <pc:spChg chg="mod">
          <ac:chgData name="Jan Kristiansen" userId="a91fd70066e0f7b6" providerId="LiveId" clId="{F0500230-1DA6-45AF-A558-76ABE488707F}" dt="2019-08-31T20:00:42.606" v="7022" actId="20577"/>
          <ac:spMkLst>
            <pc:docMk/>
            <pc:sldMk cId="2893451676" sldId="348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3:29.359" v="1800" actId="20577"/>
          <ac:spMkLst>
            <pc:docMk/>
            <pc:sldMk cId="2893451676" sldId="348"/>
            <ac:spMk id="30" creationId="{2830E034-3259-4D0A-A968-F4A7425830F3}"/>
          </ac:spMkLst>
        </pc:spChg>
        <pc:grpChg chg="del">
          <ac:chgData name="Jan Kristiansen" userId="a91fd70066e0f7b6" providerId="LiveId" clId="{F0500230-1DA6-45AF-A558-76ABE488707F}" dt="2019-08-21T15:50:03.888" v="450" actId="478"/>
          <ac:grpSpMkLst>
            <pc:docMk/>
            <pc:sldMk cId="2893451676" sldId="348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50:05.216" v="451"/>
          <ac:grpSpMkLst>
            <pc:docMk/>
            <pc:sldMk cId="2893451676" sldId="348"/>
            <ac:grpSpMk id="17" creationId="{8A8C5DC9-BFD5-4500-8212-DF93EEC8E4C8}"/>
          </ac:grpSpMkLst>
        </pc:grpChg>
        <pc:picChg chg="add mod">
          <ac:chgData name="Jan Kristiansen" userId="a91fd70066e0f7b6" providerId="LiveId" clId="{F0500230-1DA6-45AF-A558-76ABE488707F}" dt="2019-09-05T12:00:37.458" v="10393" actId="1076"/>
          <ac:picMkLst>
            <pc:docMk/>
            <pc:sldMk cId="2893451676" sldId="348"/>
            <ac:picMk id="2" creationId="{D060A5BE-7D66-485B-8093-EC3A878FEA40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563127845" sldId="349"/>
        </pc:sldMkLst>
        <pc:spChg chg="del">
          <ac:chgData name="Jan Kristiansen" userId="a91fd70066e0f7b6" providerId="LiveId" clId="{F0500230-1DA6-45AF-A558-76ABE488707F}" dt="2019-08-21T07:17:02.191" v="147" actId="478"/>
          <ac:spMkLst>
            <pc:docMk/>
            <pc:sldMk cId="563127845" sldId="349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7:03.160" v="148"/>
          <ac:spMkLst>
            <pc:docMk/>
            <pc:sldMk cId="563127845" sldId="349"/>
            <ac:spMk id="18" creationId="{AE044AFE-0D40-420B-B92E-1D7154A036BC}"/>
          </ac:spMkLst>
        </pc:spChg>
        <pc:spChg chg="mod">
          <ac:chgData name="Jan Kristiansen" userId="a91fd70066e0f7b6" providerId="LiveId" clId="{F0500230-1DA6-45AF-A558-76ABE488707F}" dt="2019-08-31T20:04:46.203" v="7089" actId="20577"/>
          <ac:spMkLst>
            <pc:docMk/>
            <pc:sldMk cId="563127845" sldId="349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15:51:23.833" v="456" actId="108"/>
          <ac:spMkLst>
            <pc:docMk/>
            <pc:sldMk cId="563127845" sldId="349"/>
            <ac:spMk id="24" creationId="{A96A263B-F737-4D27-A422-3A74F533806F}"/>
          </ac:spMkLst>
        </pc:spChg>
        <pc:spChg chg="mod">
          <ac:chgData name="Jan Kristiansen" userId="a91fd70066e0f7b6" providerId="LiveId" clId="{F0500230-1DA6-45AF-A558-76ABE488707F}" dt="2019-08-21T15:51:33.868" v="459" actId="108"/>
          <ac:spMkLst>
            <pc:docMk/>
            <pc:sldMk cId="563127845" sldId="349"/>
            <ac:spMk id="25" creationId="{162E6F57-DC3A-45F6-BAE6-CB5933F0CE63}"/>
          </ac:spMkLst>
        </pc:spChg>
        <pc:spChg chg="mod">
          <ac:chgData name="Jan Kristiansen" userId="a91fd70066e0f7b6" providerId="LiveId" clId="{F0500230-1DA6-45AF-A558-76ABE488707F}" dt="2019-08-21T15:51:30.169" v="458" actId="108"/>
          <ac:spMkLst>
            <pc:docMk/>
            <pc:sldMk cId="563127845" sldId="349"/>
            <ac:spMk id="26" creationId="{CCD88F98-ACDA-4036-AD83-039EB21A3C24}"/>
          </ac:spMkLst>
        </pc:spChg>
        <pc:spChg chg="mod">
          <ac:chgData name="Jan Kristiansen" userId="a91fd70066e0f7b6" providerId="LiveId" clId="{F0500230-1DA6-45AF-A558-76ABE488707F}" dt="2019-08-21T15:51:17.505" v="454" actId="207"/>
          <ac:spMkLst>
            <pc:docMk/>
            <pc:sldMk cId="563127845" sldId="349"/>
            <ac:spMk id="27" creationId="{B5863DC3-E185-4A02-A8CA-6E0D5EFEF1C6}"/>
          </ac:spMkLst>
        </pc:spChg>
        <pc:spChg chg="mod">
          <ac:chgData name="Jan Kristiansen" userId="a91fd70066e0f7b6" providerId="LiveId" clId="{F0500230-1DA6-45AF-A558-76ABE488707F}" dt="2019-08-21T15:51:20.817" v="455" actId="108"/>
          <ac:spMkLst>
            <pc:docMk/>
            <pc:sldMk cId="563127845" sldId="349"/>
            <ac:spMk id="28" creationId="{788F1E32-3724-41CF-B42F-7B3BD1BEA89E}"/>
          </ac:spMkLst>
        </pc:spChg>
        <pc:spChg chg="mod">
          <ac:chgData name="Jan Kristiansen" userId="a91fd70066e0f7b6" providerId="LiveId" clId="{F0500230-1DA6-45AF-A558-76ABE488707F}" dt="2019-08-21T15:51:26.580" v="457" actId="108"/>
          <ac:spMkLst>
            <pc:docMk/>
            <pc:sldMk cId="563127845" sldId="349"/>
            <ac:spMk id="29" creationId="{67916917-20B5-4044-B8A3-429F1964771D}"/>
          </ac:spMkLst>
        </pc:spChg>
        <pc:spChg chg="mod">
          <ac:chgData name="Jan Kristiansen" userId="a91fd70066e0f7b6" providerId="LiveId" clId="{F0500230-1DA6-45AF-A558-76ABE488707F}" dt="2019-08-26T14:43:36.694" v="1801" actId="20577"/>
          <ac:spMkLst>
            <pc:docMk/>
            <pc:sldMk cId="563127845" sldId="349"/>
            <ac:spMk id="30" creationId="{B0C22930-0AA8-4279-9509-2D470E5409E9}"/>
          </ac:spMkLst>
        </pc:spChg>
        <pc:grpChg chg="del">
          <ac:chgData name="Jan Kristiansen" userId="a91fd70066e0f7b6" providerId="LiveId" clId="{F0500230-1DA6-45AF-A558-76ABE488707F}" dt="2019-08-21T15:51:09.162" v="452" actId="478"/>
          <ac:grpSpMkLst>
            <pc:docMk/>
            <pc:sldMk cId="563127845" sldId="349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51:10.615" v="453"/>
          <ac:grpSpMkLst>
            <pc:docMk/>
            <pc:sldMk cId="563127845" sldId="349"/>
            <ac:grpSpMk id="17" creationId="{8E91182F-FD0B-46FC-9707-7092454B4139}"/>
          </ac:grpSpMkLst>
        </pc:grpChg>
        <pc:picChg chg="add mod">
          <ac:chgData name="Jan Kristiansen" userId="a91fd70066e0f7b6" providerId="LiveId" clId="{F0500230-1DA6-45AF-A558-76ABE488707F}" dt="2019-09-05T12:00:51.677" v="10396" actId="1076"/>
          <ac:picMkLst>
            <pc:docMk/>
            <pc:sldMk cId="563127845" sldId="349"/>
            <ac:picMk id="2" creationId="{3B4E7728-3955-4679-BFE2-BEFA2A50A263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644322158" sldId="350"/>
        </pc:sldMkLst>
        <pc:spChg chg="del">
          <ac:chgData name="Jan Kristiansen" userId="a91fd70066e0f7b6" providerId="LiveId" clId="{F0500230-1DA6-45AF-A558-76ABE488707F}" dt="2019-08-21T07:17:08.150" v="149" actId="478"/>
          <ac:spMkLst>
            <pc:docMk/>
            <pc:sldMk cId="2644322158" sldId="350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7:09.165" v="150"/>
          <ac:spMkLst>
            <pc:docMk/>
            <pc:sldMk cId="2644322158" sldId="350"/>
            <ac:spMk id="18" creationId="{41791A54-2FD1-4514-B6BB-0AC09F41D53B}"/>
          </ac:spMkLst>
        </pc:spChg>
        <pc:spChg chg="mod">
          <ac:chgData name="Jan Kristiansen" userId="a91fd70066e0f7b6" providerId="LiveId" clId="{F0500230-1DA6-45AF-A558-76ABE488707F}" dt="2019-08-31T20:07:56.019" v="7138" actId="20577"/>
          <ac:spMkLst>
            <pc:docMk/>
            <pc:sldMk cId="2644322158" sldId="350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3:44.883" v="1802" actId="20577"/>
          <ac:spMkLst>
            <pc:docMk/>
            <pc:sldMk cId="2644322158" sldId="350"/>
            <ac:spMk id="41" creationId="{E0029ABA-732D-464B-8800-6219CD41374A}"/>
          </ac:spMkLst>
        </pc:spChg>
        <pc:grpChg chg="del">
          <ac:chgData name="Jan Kristiansen" userId="a91fd70066e0f7b6" providerId="LiveId" clId="{F0500230-1DA6-45AF-A558-76ABE488707F}" dt="2019-08-21T15:52:02.710" v="460" actId="478"/>
          <ac:grpSpMkLst>
            <pc:docMk/>
            <pc:sldMk cId="2644322158" sldId="350"/>
            <ac:grpSpMk id="16" creationId="{00000000-0000-0000-0000-000000000000}"/>
          </ac:grpSpMkLst>
        </pc:grpChg>
        <pc:grpChg chg="add del">
          <ac:chgData name="Jan Kristiansen" userId="a91fd70066e0f7b6" providerId="LiveId" clId="{F0500230-1DA6-45AF-A558-76ABE488707F}" dt="2019-08-21T15:52:10.381" v="462"/>
          <ac:grpSpMkLst>
            <pc:docMk/>
            <pc:sldMk cId="2644322158" sldId="350"/>
            <ac:grpSpMk id="17" creationId="{2F6F6753-6DBF-4B9D-98AB-BC1751303496}"/>
          </ac:grpSpMkLst>
        </pc:grpChg>
        <pc:grpChg chg="add">
          <ac:chgData name="Jan Kristiansen" userId="a91fd70066e0f7b6" providerId="LiveId" clId="{F0500230-1DA6-45AF-A558-76ABE488707F}" dt="2019-08-21T15:52:19.693" v="463"/>
          <ac:grpSpMkLst>
            <pc:docMk/>
            <pc:sldMk cId="2644322158" sldId="350"/>
            <ac:grpSpMk id="31" creationId="{20241962-145E-4496-871A-037C870ABDF1}"/>
          </ac:grpSpMkLst>
        </pc:grpChg>
        <pc:picChg chg="add mod">
          <ac:chgData name="Jan Kristiansen" userId="a91fd70066e0f7b6" providerId="LiveId" clId="{F0500230-1DA6-45AF-A558-76ABE488707F}" dt="2019-09-05T12:01:08.633" v="10399" actId="1076"/>
          <ac:picMkLst>
            <pc:docMk/>
            <pc:sldMk cId="2644322158" sldId="350"/>
            <ac:picMk id="2" creationId="{A7771EAA-1D99-45C4-9638-363C33929875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258156114" sldId="351"/>
        </pc:sldMkLst>
        <pc:spChg chg="del">
          <ac:chgData name="Jan Kristiansen" userId="a91fd70066e0f7b6" providerId="LiveId" clId="{F0500230-1DA6-45AF-A558-76ABE488707F}" dt="2019-08-21T07:17:38.440" v="153" actId="478"/>
          <ac:spMkLst>
            <pc:docMk/>
            <pc:sldMk cId="4258156114" sldId="351"/>
            <ac:spMk id="17" creationId="{2E512424-796B-458F-8976-4EE7F281B5EE}"/>
          </ac:spMkLst>
        </pc:spChg>
        <pc:spChg chg="add mod">
          <ac:chgData name="Jan Kristiansen" userId="a91fd70066e0f7b6" providerId="LiveId" clId="{F0500230-1DA6-45AF-A558-76ABE488707F}" dt="2019-08-21T07:17:47.541" v="155" actId="207"/>
          <ac:spMkLst>
            <pc:docMk/>
            <pc:sldMk cId="4258156114" sldId="351"/>
            <ac:spMk id="18" creationId="{F76A62C6-E6A6-466C-8E47-C0BBBB0ED18F}"/>
          </ac:spMkLst>
        </pc:spChg>
        <pc:spChg chg="mod">
          <ac:chgData name="Jan Kristiansen" userId="a91fd70066e0f7b6" providerId="LiveId" clId="{F0500230-1DA6-45AF-A558-76ABE488707F}" dt="2019-08-31T20:17:55.380" v="7280" actId="20577"/>
          <ac:spMkLst>
            <pc:docMk/>
            <pc:sldMk cId="4258156114" sldId="351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3:59.678" v="1804" actId="20577"/>
          <ac:spMkLst>
            <pc:docMk/>
            <pc:sldMk cId="4258156114" sldId="351"/>
            <ac:spMk id="30" creationId="{145B2D91-82BE-4855-9A0E-323781B8821C}"/>
          </ac:spMkLst>
        </pc:spChg>
        <pc:grpChg chg="del">
          <ac:chgData name="Jan Kristiansen" userId="a91fd70066e0f7b6" providerId="LiveId" clId="{F0500230-1DA6-45AF-A558-76ABE488707F}" dt="2019-08-21T16:15:41.050" v="470" actId="478"/>
          <ac:grpSpMkLst>
            <pc:docMk/>
            <pc:sldMk cId="4258156114" sldId="351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6:15:43.097" v="471"/>
          <ac:grpSpMkLst>
            <pc:docMk/>
            <pc:sldMk cId="4258156114" sldId="351"/>
            <ac:grpSpMk id="17" creationId="{52B901A7-D64F-4427-BCE0-13D98516A12E}"/>
          </ac:grpSpMkLst>
        </pc:grpChg>
        <pc:picChg chg="add mod">
          <ac:chgData name="Jan Kristiansen" userId="a91fd70066e0f7b6" providerId="LiveId" clId="{F0500230-1DA6-45AF-A558-76ABE488707F}" dt="2019-09-05T12:01:34.632" v="10405" actId="1076"/>
          <ac:picMkLst>
            <pc:docMk/>
            <pc:sldMk cId="4258156114" sldId="351"/>
            <ac:picMk id="2" creationId="{2F0DD5BC-FF36-4C38-BE2B-2A21393E763C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403241437" sldId="352"/>
        </pc:sldMkLst>
        <pc:spChg chg="del">
          <ac:chgData name="Jan Kristiansen" userId="a91fd70066e0f7b6" providerId="LiveId" clId="{F0500230-1DA6-45AF-A558-76ABE488707F}" dt="2019-08-21T07:17:17.003" v="151" actId="478"/>
          <ac:spMkLst>
            <pc:docMk/>
            <pc:sldMk cId="2403241437" sldId="352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7:18.159" v="152"/>
          <ac:spMkLst>
            <pc:docMk/>
            <pc:sldMk cId="2403241437" sldId="352"/>
            <ac:spMk id="18" creationId="{A9901706-1B76-4CD2-B0C9-5D4E87AACB6A}"/>
          </ac:spMkLst>
        </pc:spChg>
        <pc:spChg chg="mod">
          <ac:chgData name="Jan Kristiansen" userId="a91fd70066e0f7b6" providerId="LiveId" clId="{F0500230-1DA6-45AF-A558-76ABE488707F}" dt="2019-08-31T20:08:29.751" v="7139"/>
          <ac:spMkLst>
            <pc:docMk/>
            <pc:sldMk cId="2403241437" sldId="352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1T16:14:51.360" v="469" actId="1036"/>
          <ac:spMkLst>
            <pc:docMk/>
            <pc:sldMk cId="2403241437" sldId="352"/>
            <ac:spMk id="23" creationId="{A13F0DF5-C090-4865-A5E1-D4DDA0583285}"/>
          </ac:spMkLst>
        </pc:spChg>
        <pc:spChg chg="mod">
          <ac:chgData name="Jan Kristiansen" userId="a91fd70066e0f7b6" providerId="LiveId" clId="{F0500230-1DA6-45AF-A558-76ABE488707F}" dt="2019-08-26T14:43:52.904" v="1803" actId="20577"/>
          <ac:spMkLst>
            <pc:docMk/>
            <pc:sldMk cId="2403241437" sldId="352"/>
            <ac:spMk id="30" creationId="{EEA00963-FE07-4ACD-B5DD-023CB91F2197}"/>
          </ac:spMkLst>
        </pc:spChg>
        <pc:grpChg chg="del">
          <ac:chgData name="Jan Kristiansen" userId="a91fd70066e0f7b6" providerId="LiveId" clId="{F0500230-1DA6-45AF-A558-76ABE488707F}" dt="2019-08-21T15:52:40.684" v="465" actId="478"/>
          <ac:grpSpMkLst>
            <pc:docMk/>
            <pc:sldMk cId="2403241437" sldId="352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5:52:42.122" v="466"/>
          <ac:grpSpMkLst>
            <pc:docMk/>
            <pc:sldMk cId="2403241437" sldId="352"/>
            <ac:grpSpMk id="17" creationId="{B070071D-E0B7-4CAA-8B65-EEDB5E67789D}"/>
          </ac:grpSpMkLst>
        </pc:grpChg>
        <pc:picChg chg="add mod">
          <ac:chgData name="Jan Kristiansen" userId="a91fd70066e0f7b6" providerId="LiveId" clId="{F0500230-1DA6-45AF-A558-76ABE488707F}" dt="2019-09-05T12:01:21.997" v="10402" actId="1076"/>
          <ac:picMkLst>
            <pc:docMk/>
            <pc:sldMk cId="2403241437" sldId="352"/>
            <ac:picMk id="2" creationId="{D7843967-A0D6-4F81-989F-7799381F8B7E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894203160" sldId="353"/>
        </pc:sldMkLst>
        <pc:spChg chg="del">
          <ac:chgData name="Jan Kristiansen" userId="a91fd70066e0f7b6" providerId="LiveId" clId="{F0500230-1DA6-45AF-A558-76ABE488707F}" dt="2019-08-21T07:17:55.847" v="156" actId="478"/>
          <ac:spMkLst>
            <pc:docMk/>
            <pc:sldMk cId="894203160" sldId="353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7:57.053" v="157"/>
          <ac:spMkLst>
            <pc:docMk/>
            <pc:sldMk cId="894203160" sldId="353"/>
            <ac:spMk id="18" creationId="{D6827250-B44A-47AA-A002-093E11D2999C}"/>
          </ac:spMkLst>
        </pc:spChg>
        <pc:spChg chg="mod">
          <ac:chgData name="Jan Kristiansen" userId="a91fd70066e0f7b6" providerId="LiveId" clId="{F0500230-1DA6-45AF-A558-76ABE488707F}" dt="2019-08-31T20:24:02.082" v="7404" actId="20577"/>
          <ac:spMkLst>
            <pc:docMk/>
            <pc:sldMk cId="894203160" sldId="353"/>
            <ac:spMk id="19" creationId="{BB6C86A9-E315-4B06-B05E-7294F677BF9C}"/>
          </ac:spMkLst>
        </pc:spChg>
        <pc:spChg chg="mod">
          <ac:chgData name="Jan Kristiansen" userId="a91fd70066e0f7b6" providerId="LiveId" clId="{F0500230-1DA6-45AF-A558-76ABE488707F}" dt="2019-08-26T14:44:06.560" v="1805" actId="20577"/>
          <ac:spMkLst>
            <pc:docMk/>
            <pc:sldMk cId="894203160" sldId="353"/>
            <ac:spMk id="30" creationId="{4BBF6C4E-BF15-4811-8068-0AB762F45C65}"/>
          </ac:spMkLst>
        </pc:spChg>
        <pc:grpChg chg="del">
          <ac:chgData name="Jan Kristiansen" userId="a91fd70066e0f7b6" providerId="LiveId" clId="{F0500230-1DA6-45AF-A558-76ABE488707F}" dt="2019-08-21T16:15:49.346" v="472" actId="478"/>
          <ac:grpSpMkLst>
            <pc:docMk/>
            <pc:sldMk cId="894203160" sldId="353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6:15:50.565" v="473"/>
          <ac:grpSpMkLst>
            <pc:docMk/>
            <pc:sldMk cId="894203160" sldId="353"/>
            <ac:grpSpMk id="17" creationId="{E3400530-A5EE-490D-88F8-A676AFD5D185}"/>
          </ac:grpSpMkLst>
        </pc:grpChg>
        <pc:picChg chg="add mod">
          <ac:chgData name="Jan Kristiansen" userId="a91fd70066e0f7b6" providerId="LiveId" clId="{F0500230-1DA6-45AF-A558-76ABE488707F}" dt="2019-09-05T12:01:48.815" v="10408" actId="1076"/>
          <ac:picMkLst>
            <pc:docMk/>
            <pc:sldMk cId="894203160" sldId="353"/>
            <ac:picMk id="2" creationId="{A1423A51-C47B-415C-9D72-EC54FEC39B00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623896396" sldId="357"/>
        </pc:sldMkLst>
        <pc:spChg chg="del">
          <ac:chgData name="Jan Kristiansen" userId="a91fd70066e0f7b6" providerId="LiveId" clId="{F0500230-1DA6-45AF-A558-76ABE488707F}" dt="2019-08-21T07:18:01.514" v="158" actId="478"/>
          <ac:spMkLst>
            <pc:docMk/>
            <pc:sldMk cId="3623896396" sldId="357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8:02.498" v="159"/>
          <ac:spMkLst>
            <pc:docMk/>
            <pc:sldMk cId="3623896396" sldId="357"/>
            <ac:spMk id="18" creationId="{978AB960-4000-4397-9952-0D4FE205ECF7}"/>
          </ac:spMkLst>
        </pc:spChg>
        <pc:spChg chg="mod">
          <ac:chgData name="Jan Kristiansen" userId="a91fd70066e0f7b6" providerId="LiveId" clId="{F0500230-1DA6-45AF-A558-76ABE488707F}" dt="2019-08-31T20:25:23.682" v="7431" actId="20577"/>
          <ac:spMkLst>
            <pc:docMk/>
            <pc:sldMk cId="3623896396" sldId="357"/>
            <ac:spMk id="20" creationId="{743CFD5A-BEB0-47D6-947A-7E74F0D51179}"/>
          </ac:spMkLst>
        </pc:spChg>
        <pc:spChg chg="mod">
          <ac:chgData name="Jan Kristiansen" userId="a91fd70066e0f7b6" providerId="LiveId" clId="{F0500230-1DA6-45AF-A558-76ABE488707F}" dt="2019-08-26T14:44:13.404" v="1806" actId="20577"/>
          <ac:spMkLst>
            <pc:docMk/>
            <pc:sldMk cId="3623896396" sldId="357"/>
            <ac:spMk id="30" creationId="{03716D6C-54E9-428C-AE91-9DCA67CBDFD4}"/>
          </ac:spMkLst>
        </pc:spChg>
        <pc:grpChg chg="del">
          <ac:chgData name="Jan Kristiansen" userId="a91fd70066e0f7b6" providerId="LiveId" clId="{F0500230-1DA6-45AF-A558-76ABE488707F}" dt="2019-08-21T16:16:04.397" v="474" actId="478"/>
          <ac:grpSpMkLst>
            <pc:docMk/>
            <pc:sldMk cId="3623896396" sldId="357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6:16:05.712" v="475"/>
          <ac:grpSpMkLst>
            <pc:docMk/>
            <pc:sldMk cId="3623896396" sldId="357"/>
            <ac:grpSpMk id="17" creationId="{D4F3CE7A-A246-4A47-A748-4A7A72E97696}"/>
          </ac:grpSpMkLst>
        </pc:grpChg>
        <pc:picChg chg="add mod">
          <ac:chgData name="Jan Kristiansen" userId="a91fd70066e0f7b6" providerId="LiveId" clId="{F0500230-1DA6-45AF-A558-76ABE488707F}" dt="2019-09-05T12:02:00.762" v="10411" actId="1076"/>
          <ac:picMkLst>
            <pc:docMk/>
            <pc:sldMk cId="3623896396" sldId="357"/>
            <ac:picMk id="2" creationId="{BF505001-3A63-4774-AC00-B0CA72C95BAB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305678637" sldId="358"/>
        </pc:sldMkLst>
        <pc:spChg chg="del">
          <ac:chgData name="Jan Kristiansen" userId="a91fd70066e0f7b6" providerId="LiveId" clId="{F0500230-1DA6-45AF-A558-76ABE488707F}" dt="2019-08-21T07:18:07.902" v="160" actId="478"/>
          <ac:spMkLst>
            <pc:docMk/>
            <pc:sldMk cId="2305678637" sldId="358"/>
            <ac:spMk id="17" creationId="{2E512424-796B-458F-8976-4EE7F281B5EE}"/>
          </ac:spMkLst>
        </pc:spChg>
        <pc:spChg chg="add">
          <ac:chgData name="Jan Kristiansen" userId="a91fd70066e0f7b6" providerId="LiveId" clId="{F0500230-1DA6-45AF-A558-76ABE488707F}" dt="2019-08-21T07:18:08.777" v="161"/>
          <ac:spMkLst>
            <pc:docMk/>
            <pc:sldMk cId="2305678637" sldId="358"/>
            <ac:spMk id="18" creationId="{8EE140D9-D3EB-4FDC-89DC-B34CB272FE06}"/>
          </ac:spMkLst>
        </pc:spChg>
        <pc:spChg chg="mod">
          <ac:chgData name="Jan Kristiansen" userId="a91fd70066e0f7b6" providerId="LiveId" clId="{F0500230-1DA6-45AF-A558-76ABE488707F}" dt="2019-08-31T20:26:37.360" v="7465" actId="20577"/>
          <ac:spMkLst>
            <pc:docMk/>
            <pc:sldMk cId="2305678637" sldId="358"/>
            <ac:spMk id="20" creationId="{743CFD5A-BEB0-47D6-947A-7E74F0D51179}"/>
          </ac:spMkLst>
        </pc:spChg>
        <pc:spChg chg="mod">
          <ac:chgData name="Jan Kristiansen" userId="a91fd70066e0f7b6" providerId="LiveId" clId="{F0500230-1DA6-45AF-A558-76ABE488707F}" dt="2019-08-26T14:44:19.504" v="1807" actId="6549"/>
          <ac:spMkLst>
            <pc:docMk/>
            <pc:sldMk cId="2305678637" sldId="358"/>
            <ac:spMk id="30" creationId="{06B14246-E9FE-49A6-88A1-99773B633C32}"/>
          </ac:spMkLst>
        </pc:spChg>
        <pc:grpChg chg="del">
          <ac:chgData name="Jan Kristiansen" userId="a91fd70066e0f7b6" providerId="LiveId" clId="{F0500230-1DA6-45AF-A558-76ABE488707F}" dt="2019-08-21T16:16:11.678" v="476" actId="478"/>
          <ac:grpSpMkLst>
            <pc:docMk/>
            <pc:sldMk cId="2305678637" sldId="358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6:16:13.209" v="477"/>
          <ac:grpSpMkLst>
            <pc:docMk/>
            <pc:sldMk cId="2305678637" sldId="358"/>
            <ac:grpSpMk id="17" creationId="{1F30B8D2-6ED7-4497-B933-77ED5A8CAA99}"/>
          </ac:grpSpMkLst>
        </pc:grpChg>
        <pc:picChg chg="add mod">
          <ac:chgData name="Jan Kristiansen" userId="a91fd70066e0f7b6" providerId="LiveId" clId="{F0500230-1DA6-45AF-A558-76ABE488707F}" dt="2019-09-05T12:02:11.743" v="10414" actId="1076"/>
          <ac:picMkLst>
            <pc:docMk/>
            <pc:sldMk cId="2305678637" sldId="358"/>
            <ac:picMk id="2" creationId="{19D250A2-422F-4CCF-B014-8122288BBE4E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825141148" sldId="359"/>
        </pc:sldMkLst>
        <pc:spChg chg="mod">
          <ac:chgData name="Jan Kristiansen" userId="a91fd70066e0f7b6" providerId="LiveId" clId="{F0500230-1DA6-45AF-A558-76ABE488707F}" dt="2019-08-21T16:20:20.932" v="494"/>
          <ac:spMkLst>
            <pc:docMk/>
            <pc:sldMk cId="825141148" sldId="359"/>
            <ac:spMk id="5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2:20.925" v="508"/>
          <ac:spMkLst>
            <pc:docMk/>
            <pc:sldMk cId="825141148" sldId="359"/>
            <ac:spMk id="6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22:46.506" v="7913" actId="20577"/>
          <ac:spMkLst>
            <pc:docMk/>
            <pc:sldMk cId="825141148" sldId="359"/>
            <ac:spMk id="7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13:50.328" v="7680"/>
          <ac:spMkLst>
            <pc:docMk/>
            <pc:sldMk cId="825141148" sldId="359"/>
            <ac:spMk id="9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9:48.419" v="555" actId="20577"/>
          <ac:spMkLst>
            <pc:docMk/>
            <pc:sldMk cId="825141148" sldId="359"/>
            <ac:spMk id="11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8:11.618" v="615"/>
          <ac:spMkLst>
            <pc:docMk/>
            <pc:sldMk cId="825141148" sldId="359"/>
            <ac:spMk id="12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5:01.104" v="523"/>
          <ac:spMkLst>
            <pc:docMk/>
            <pc:sldMk cId="825141148" sldId="359"/>
            <ac:spMk id="13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4:27.375" v="587"/>
          <ac:spMkLst>
            <pc:docMk/>
            <pc:sldMk cId="825141148" sldId="359"/>
            <ac:spMk id="14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2:30.771" v="573"/>
          <ac:spMkLst>
            <pc:docMk/>
            <pc:sldMk cId="825141148" sldId="359"/>
            <ac:spMk id="15" creationId="{00000000-0000-0000-0000-000000000000}"/>
          </ac:spMkLst>
        </pc:spChg>
        <pc:spChg chg="del">
          <ac:chgData name="Jan Kristiansen" userId="a91fd70066e0f7b6" providerId="LiveId" clId="{F0500230-1DA6-45AF-A558-76ABE488707F}" dt="2019-08-21T07:18:18.507" v="164" actId="478"/>
          <ac:spMkLst>
            <pc:docMk/>
            <pc:sldMk cId="825141148" sldId="359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8:19.445" v="165"/>
          <ac:spMkLst>
            <pc:docMk/>
            <pc:sldMk cId="825141148" sldId="359"/>
            <ac:spMk id="18" creationId="{6600469F-0106-45B0-9D17-0E550A3CFE7C}"/>
          </ac:spMkLst>
        </pc:spChg>
        <pc:spChg chg="mod">
          <ac:chgData name="Jan Kristiansen" userId="a91fd70066e0f7b6" providerId="LiveId" clId="{F0500230-1DA6-45AF-A558-76ABE488707F}" dt="2019-08-31T21:17:42.005" v="7729" actId="20577"/>
          <ac:spMkLst>
            <pc:docMk/>
            <pc:sldMk cId="825141148" sldId="359"/>
            <ac:spMk id="19" creationId="{C01FDC65-3724-4631-86DF-9FA2B7ED4EA3}"/>
          </ac:spMkLst>
        </pc:spChg>
        <pc:picChg chg="add mod">
          <ac:chgData name="Jan Kristiansen" userId="a91fd70066e0f7b6" providerId="LiveId" clId="{F0500230-1DA6-45AF-A558-76ABE488707F}" dt="2019-09-05T12:02:39.259" v="10420" actId="1076"/>
          <ac:picMkLst>
            <pc:docMk/>
            <pc:sldMk cId="825141148" sldId="359"/>
            <ac:picMk id="2" creationId="{9897FED5-47AF-48B5-8D90-A0FE4ED91F7A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537584258" sldId="360"/>
        </pc:sldMkLst>
        <pc:spChg chg="mod">
          <ac:chgData name="Jan Kristiansen" userId="a91fd70066e0f7b6" providerId="LiveId" clId="{F0500230-1DA6-45AF-A558-76ABE488707F}" dt="2019-08-21T16:20:30.749" v="495"/>
          <ac:spMkLst>
            <pc:docMk/>
            <pc:sldMk cId="3537584258" sldId="360"/>
            <ac:spMk id="5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2:26.363" v="509"/>
          <ac:spMkLst>
            <pc:docMk/>
            <pc:sldMk cId="3537584258" sldId="360"/>
            <ac:spMk id="6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23:12.691" v="7914"/>
          <ac:spMkLst>
            <pc:docMk/>
            <pc:sldMk cId="3537584258" sldId="360"/>
            <ac:spMk id="7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13:58.968" v="7681"/>
          <ac:spMkLst>
            <pc:docMk/>
            <pc:sldMk cId="3537584258" sldId="360"/>
            <ac:spMk id="9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9:33.371" v="553" actId="20577"/>
          <ac:spMkLst>
            <pc:docMk/>
            <pc:sldMk cId="3537584258" sldId="360"/>
            <ac:spMk id="11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8:19.705" v="616"/>
          <ac:spMkLst>
            <pc:docMk/>
            <pc:sldMk cId="3537584258" sldId="360"/>
            <ac:spMk id="12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5:06.908" v="524"/>
          <ac:spMkLst>
            <pc:docMk/>
            <pc:sldMk cId="3537584258" sldId="360"/>
            <ac:spMk id="13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2:40.023" v="574"/>
          <ac:spMkLst>
            <pc:docMk/>
            <pc:sldMk cId="3537584258" sldId="360"/>
            <ac:spMk id="15" creationId="{00000000-0000-0000-0000-000000000000}"/>
          </ac:spMkLst>
        </pc:spChg>
        <pc:spChg chg="del">
          <ac:chgData name="Jan Kristiansen" userId="a91fd70066e0f7b6" providerId="LiveId" clId="{F0500230-1DA6-45AF-A558-76ABE488707F}" dt="2019-08-21T07:18:24.910" v="166" actId="478"/>
          <ac:spMkLst>
            <pc:docMk/>
            <pc:sldMk cId="3537584258" sldId="360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8:25.891" v="167"/>
          <ac:spMkLst>
            <pc:docMk/>
            <pc:sldMk cId="3537584258" sldId="360"/>
            <ac:spMk id="18" creationId="{F7A8601D-DDDC-436F-B2AB-1C666115A4B4}"/>
          </ac:spMkLst>
        </pc:spChg>
        <pc:spChg chg="mod">
          <ac:chgData name="Jan Kristiansen" userId="a91fd70066e0f7b6" providerId="LiveId" clId="{F0500230-1DA6-45AF-A558-76ABE488707F}" dt="2019-08-31T21:25:29.283" v="7941" actId="20577"/>
          <ac:spMkLst>
            <pc:docMk/>
            <pc:sldMk cId="3537584258" sldId="360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1:27:15.215" v="8026" actId="20577"/>
          <ac:spMkLst>
            <pc:docMk/>
            <pc:sldMk cId="3537584258" sldId="360"/>
            <ac:spMk id="20" creationId="{63AB6691-524D-4EA4-9A03-5B0C21AFF632}"/>
          </ac:spMkLst>
        </pc:spChg>
        <pc:picChg chg="add mod">
          <ac:chgData name="Jan Kristiansen" userId="a91fd70066e0f7b6" providerId="LiveId" clId="{F0500230-1DA6-45AF-A558-76ABE488707F}" dt="2019-09-05T12:02:51.041" v="10423" actId="1076"/>
          <ac:picMkLst>
            <pc:docMk/>
            <pc:sldMk cId="3537584258" sldId="360"/>
            <ac:picMk id="2" creationId="{014A0F31-1D3C-41ED-8220-83408C6AE7FF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953567660" sldId="361"/>
        </pc:sldMkLst>
        <pc:spChg chg="mod">
          <ac:chgData name="Jan Kristiansen" userId="a91fd70066e0f7b6" providerId="LiveId" clId="{F0500230-1DA6-45AF-A558-76ABE488707F}" dt="2019-08-21T16:20:36.645" v="496"/>
          <ac:spMkLst>
            <pc:docMk/>
            <pc:sldMk cId="953567660" sldId="361"/>
            <ac:spMk id="5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2:34.054" v="510"/>
          <ac:spMkLst>
            <pc:docMk/>
            <pc:sldMk cId="953567660" sldId="361"/>
            <ac:spMk id="6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23:22.104" v="7915"/>
          <ac:spMkLst>
            <pc:docMk/>
            <pc:sldMk cId="953567660" sldId="361"/>
            <ac:spMk id="7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14:08.717" v="7682"/>
          <ac:spMkLst>
            <pc:docMk/>
            <pc:sldMk cId="953567660" sldId="361"/>
            <ac:spMk id="9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9:22.977" v="551" actId="20577"/>
          <ac:spMkLst>
            <pc:docMk/>
            <pc:sldMk cId="953567660" sldId="361"/>
            <ac:spMk id="11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38:26.559" v="617"/>
          <ac:spMkLst>
            <pc:docMk/>
            <pc:sldMk cId="953567660" sldId="361"/>
            <ac:spMk id="12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5:12.016" v="525"/>
          <ac:spMkLst>
            <pc:docMk/>
            <pc:sldMk cId="953567660" sldId="361"/>
            <ac:spMk id="13" creationId="{00000000-0000-0000-0000-000000000000}"/>
          </ac:spMkLst>
        </pc:spChg>
        <pc:spChg chg="del">
          <ac:chgData name="Jan Kristiansen" userId="a91fd70066e0f7b6" providerId="LiveId" clId="{F0500230-1DA6-45AF-A558-76ABE488707F}" dt="2019-08-21T07:18:30.498" v="168" actId="478"/>
          <ac:spMkLst>
            <pc:docMk/>
            <pc:sldMk cId="953567660" sldId="361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8:31.458" v="169"/>
          <ac:spMkLst>
            <pc:docMk/>
            <pc:sldMk cId="953567660" sldId="361"/>
            <ac:spMk id="18" creationId="{D0FF3308-5C79-4E9E-8C61-FDB533665255}"/>
          </ac:spMkLst>
        </pc:spChg>
        <pc:spChg chg="mod">
          <ac:chgData name="Jan Kristiansen" userId="a91fd70066e0f7b6" providerId="LiveId" clId="{F0500230-1DA6-45AF-A558-76ABE488707F}" dt="2019-08-31T21:29:45.669" v="8104" actId="20577"/>
          <ac:spMkLst>
            <pc:docMk/>
            <pc:sldMk cId="953567660" sldId="361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1:28:54.266" v="8036"/>
          <ac:spMkLst>
            <pc:docMk/>
            <pc:sldMk cId="953567660" sldId="361"/>
            <ac:spMk id="20" creationId="{63AB6691-524D-4EA4-9A03-5B0C21AFF632}"/>
          </ac:spMkLst>
        </pc:spChg>
        <pc:spChg chg="mod">
          <ac:chgData name="Jan Kristiansen" userId="a91fd70066e0f7b6" providerId="LiveId" clId="{F0500230-1DA6-45AF-A558-76ABE488707F}" dt="2019-08-31T21:38:56.282" v="8303" actId="20577"/>
          <ac:spMkLst>
            <pc:docMk/>
            <pc:sldMk cId="953567660" sldId="361"/>
            <ac:spMk id="21" creationId="{3A87F646-D4C2-4A26-9E15-7228BC377ED2}"/>
          </ac:spMkLst>
        </pc:spChg>
        <pc:picChg chg="add mod">
          <ac:chgData name="Jan Kristiansen" userId="a91fd70066e0f7b6" providerId="LiveId" clId="{F0500230-1DA6-45AF-A558-76ABE488707F}" dt="2019-09-05T12:03:03.992" v="10426" actId="1076"/>
          <ac:picMkLst>
            <pc:docMk/>
            <pc:sldMk cId="953567660" sldId="361"/>
            <ac:picMk id="2" creationId="{5F7A20D5-275F-40A2-A5D6-ECF295990EC9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609405757" sldId="362"/>
        </pc:sldMkLst>
        <pc:spChg chg="mod">
          <ac:chgData name="Jan Kristiansen" userId="a91fd70066e0f7b6" providerId="LiveId" clId="{F0500230-1DA6-45AF-A558-76ABE488707F}" dt="2019-08-21T16:20:42.704" v="497"/>
          <ac:spMkLst>
            <pc:docMk/>
            <pc:sldMk cId="1609405757" sldId="362"/>
            <ac:spMk id="5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2:40.491" v="511"/>
          <ac:spMkLst>
            <pc:docMk/>
            <pc:sldMk cId="1609405757" sldId="362"/>
            <ac:spMk id="6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23:30.510" v="7916"/>
          <ac:spMkLst>
            <pc:docMk/>
            <pc:sldMk cId="1609405757" sldId="362"/>
            <ac:spMk id="7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14:17.404" v="7683"/>
          <ac:spMkLst>
            <pc:docMk/>
            <pc:sldMk cId="1609405757" sldId="362"/>
            <ac:spMk id="9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9:12.718" v="549" actId="20577"/>
          <ac:spMkLst>
            <pc:docMk/>
            <pc:sldMk cId="1609405757" sldId="362"/>
            <ac:spMk id="11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5:17.320" v="526"/>
          <ac:spMkLst>
            <pc:docMk/>
            <pc:sldMk cId="1609405757" sldId="362"/>
            <ac:spMk id="13" creationId="{00000000-0000-0000-0000-000000000000}"/>
          </ac:spMkLst>
        </pc:spChg>
        <pc:spChg chg="del">
          <ac:chgData name="Jan Kristiansen" userId="a91fd70066e0f7b6" providerId="LiveId" clId="{F0500230-1DA6-45AF-A558-76ABE488707F}" dt="2019-08-21T07:18:36.474" v="170" actId="478"/>
          <ac:spMkLst>
            <pc:docMk/>
            <pc:sldMk cId="1609405757" sldId="362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8:37.365" v="171"/>
          <ac:spMkLst>
            <pc:docMk/>
            <pc:sldMk cId="1609405757" sldId="362"/>
            <ac:spMk id="18" creationId="{9C21EDE5-240E-4F83-97A9-2DFA700128C0}"/>
          </ac:spMkLst>
        </pc:spChg>
        <pc:spChg chg="mod">
          <ac:chgData name="Jan Kristiansen" userId="a91fd70066e0f7b6" providerId="LiveId" clId="{F0500230-1DA6-45AF-A558-76ABE488707F}" dt="2019-08-31T21:41:30.170" v="8352" actId="20577"/>
          <ac:spMkLst>
            <pc:docMk/>
            <pc:sldMk cId="1609405757" sldId="362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1:27:32.651" v="8027"/>
          <ac:spMkLst>
            <pc:docMk/>
            <pc:sldMk cId="1609405757" sldId="362"/>
            <ac:spMk id="20" creationId="{63AB6691-524D-4EA4-9A03-5B0C21AFF632}"/>
          </ac:spMkLst>
        </pc:spChg>
        <pc:spChg chg="mod">
          <ac:chgData name="Jan Kristiansen" userId="a91fd70066e0f7b6" providerId="LiveId" clId="{F0500230-1DA6-45AF-A558-76ABE488707F}" dt="2019-08-31T21:39:21.749" v="8304"/>
          <ac:spMkLst>
            <pc:docMk/>
            <pc:sldMk cId="1609405757" sldId="362"/>
            <ac:spMk id="21" creationId="{3A87F646-D4C2-4A26-9E15-7228BC377ED2}"/>
          </ac:spMkLst>
        </pc:spChg>
        <pc:spChg chg="mod">
          <ac:chgData name="Jan Kristiansen" userId="a91fd70066e0f7b6" providerId="LiveId" clId="{F0500230-1DA6-45AF-A558-76ABE488707F}" dt="2019-08-31T21:43:16.121" v="8434" actId="20577"/>
          <ac:spMkLst>
            <pc:docMk/>
            <pc:sldMk cId="1609405757" sldId="362"/>
            <ac:spMk id="22" creationId="{86C8D7B9-A51C-45E8-96ED-544D7E92964C}"/>
          </ac:spMkLst>
        </pc:spChg>
        <pc:picChg chg="add mod">
          <ac:chgData name="Jan Kristiansen" userId="a91fd70066e0f7b6" providerId="LiveId" clId="{F0500230-1DA6-45AF-A558-76ABE488707F}" dt="2019-09-05T12:03:18.154" v="10429" actId="1076"/>
          <ac:picMkLst>
            <pc:docMk/>
            <pc:sldMk cId="1609405757" sldId="362"/>
            <ac:picMk id="2" creationId="{6AA9221A-F1EE-4112-97DF-5A8B0BBAA881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028781085" sldId="363"/>
        </pc:sldMkLst>
        <pc:spChg chg="mod">
          <ac:chgData name="Jan Kristiansen" userId="a91fd70066e0f7b6" providerId="LiveId" clId="{F0500230-1DA6-45AF-A558-76ABE488707F}" dt="2019-08-21T16:20:48.906" v="498"/>
          <ac:spMkLst>
            <pc:docMk/>
            <pc:sldMk cId="3028781085" sldId="363"/>
            <ac:spMk id="5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2:45.859" v="512"/>
          <ac:spMkLst>
            <pc:docMk/>
            <pc:sldMk cId="3028781085" sldId="363"/>
            <ac:spMk id="6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23:38.978" v="7917"/>
          <ac:spMkLst>
            <pc:docMk/>
            <pc:sldMk cId="3028781085" sldId="363"/>
            <ac:spMk id="7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14:26.388" v="7684"/>
          <ac:spMkLst>
            <pc:docMk/>
            <pc:sldMk cId="3028781085" sldId="363"/>
            <ac:spMk id="9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8:56.904" v="547" actId="20577"/>
          <ac:spMkLst>
            <pc:docMk/>
            <pc:sldMk cId="3028781085" sldId="363"/>
            <ac:spMk id="11" creationId="{00000000-0000-0000-0000-000000000000}"/>
          </ac:spMkLst>
        </pc:spChg>
        <pc:spChg chg="del">
          <ac:chgData name="Jan Kristiansen" userId="a91fd70066e0f7b6" providerId="LiveId" clId="{F0500230-1DA6-45AF-A558-76ABE488707F}" dt="2019-08-21T07:18:42.036" v="172" actId="478"/>
          <ac:spMkLst>
            <pc:docMk/>
            <pc:sldMk cId="3028781085" sldId="363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8:42.974" v="173"/>
          <ac:spMkLst>
            <pc:docMk/>
            <pc:sldMk cId="3028781085" sldId="363"/>
            <ac:spMk id="18" creationId="{F89A1E70-16FD-44E9-AC13-510731AB96B8}"/>
          </ac:spMkLst>
        </pc:spChg>
        <pc:spChg chg="mod">
          <ac:chgData name="Jan Kristiansen" userId="a91fd70066e0f7b6" providerId="LiveId" clId="{F0500230-1DA6-45AF-A558-76ABE488707F}" dt="2019-08-31T21:45:10.561" v="8457" actId="20577"/>
          <ac:spMkLst>
            <pc:docMk/>
            <pc:sldMk cId="3028781085" sldId="363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1:27:40.167" v="8028"/>
          <ac:spMkLst>
            <pc:docMk/>
            <pc:sldMk cId="3028781085" sldId="363"/>
            <ac:spMk id="20" creationId="{63AB6691-524D-4EA4-9A03-5B0C21AFF632}"/>
          </ac:spMkLst>
        </pc:spChg>
        <pc:spChg chg="mod">
          <ac:chgData name="Jan Kristiansen" userId="a91fd70066e0f7b6" providerId="LiveId" clId="{F0500230-1DA6-45AF-A558-76ABE488707F}" dt="2019-08-31T21:39:29.686" v="8305"/>
          <ac:spMkLst>
            <pc:docMk/>
            <pc:sldMk cId="3028781085" sldId="363"/>
            <ac:spMk id="21" creationId="{3A87F646-D4C2-4A26-9E15-7228BC377ED2}"/>
          </ac:spMkLst>
        </pc:spChg>
        <pc:spChg chg="mod">
          <ac:chgData name="Jan Kristiansen" userId="a91fd70066e0f7b6" providerId="LiveId" clId="{F0500230-1DA6-45AF-A558-76ABE488707F}" dt="2019-08-31T21:43:31.156" v="8435"/>
          <ac:spMkLst>
            <pc:docMk/>
            <pc:sldMk cId="3028781085" sldId="363"/>
            <ac:spMk id="22" creationId="{86C8D7B9-A51C-45E8-96ED-544D7E92964C}"/>
          </ac:spMkLst>
        </pc:spChg>
        <pc:spChg chg="mod">
          <ac:chgData name="Jan Kristiansen" userId="a91fd70066e0f7b6" providerId="LiveId" clId="{F0500230-1DA6-45AF-A558-76ABE488707F}" dt="2019-08-31T21:49:25.684" v="8479" actId="20577"/>
          <ac:spMkLst>
            <pc:docMk/>
            <pc:sldMk cId="3028781085" sldId="363"/>
            <ac:spMk id="23" creationId="{88990B6A-791A-4956-AD43-508B14A748EC}"/>
          </ac:spMkLst>
        </pc:spChg>
        <pc:picChg chg="add mod">
          <ac:chgData name="Jan Kristiansen" userId="a91fd70066e0f7b6" providerId="LiveId" clId="{F0500230-1DA6-45AF-A558-76ABE488707F}" dt="2019-09-05T12:03:30.393" v="10432" actId="1076"/>
          <ac:picMkLst>
            <pc:docMk/>
            <pc:sldMk cId="3028781085" sldId="363"/>
            <ac:picMk id="2" creationId="{C5F5DD6E-35C3-4EDE-BD2D-E2F500ADCC5D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909195977" sldId="364"/>
        </pc:sldMkLst>
        <pc:spChg chg="mod">
          <ac:chgData name="Jan Kristiansen" userId="a91fd70066e0f7b6" providerId="LiveId" clId="{F0500230-1DA6-45AF-A558-76ABE488707F}" dt="2019-08-21T16:20:56.456" v="499"/>
          <ac:spMkLst>
            <pc:docMk/>
            <pc:sldMk cId="1909195977" sldId="364"/>
            <ac:spMk id="5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23:46.993" v="7918"/>
          <ac:spMkLst>
            <pc:docMk/>
            <pc:sldMk cId="1909195977" sldId="364"/>
            <ac:spMk id="7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14:35.434" v="7685"/>
          <ac:spMkLst>
            <pc:docMk/>
            <pc:sldMk cId="1909195977" sldId="364"/>
            <ac:spMk id="9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8:33.647" v="545" actId="20577"/>
          <ac:spMkLst>
            <pc:docMk/>
            <pc:sldMk cId="1909195977" sldId="364"/>
            <ac:spMk id="11" creationId="{00000000-0000-0000-0000-000000000000}"/>
          </ac:spMkLst>
        </pc:spChg>
        <pc:spChg chg="del">
          <ac:chgData name="Jan Kristiansen" userId="a91fd70066e0f7b6" providerId="LiveId" clId="{F0500230-1DA6-45AF-A558-76ABE488707F}" dt="2019-08-21T07:18:48.067" v="174" actId="478"/>
          <ac:spMkLst>
            <pc:docMk/>
            <pc:sldMk cId="1909195977" sldId="364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8:49.161" v="175"/>
          <ac:spMkLst>
            <pc:docMk/>
            <pc:sldMk cId="1909195977" sldId="364"/>
            <ac:spMk id="18" creationId="{CDAAEDEC-3DF3-4941-B40C-5AC25A84B5F1}"/>
          </ac:spMkLst>
        </pc:spChg>
        <pc:spChg chg="mod">
          <ac:chgData name="Jan Kristiansen" userId="a91fd70066e0f7b6" providerId="LiveId" clId="{F0500230-1DA6-45AF-A558-76ABE488707F}" dt="2019-08-31T21:52:30.246" v="8509" actId="20577"/>
          <ac:spMkLst>
            <pc:docMk/>
            <pc:sldMk cId="1909195977" sldId="364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1:27:47.182" v="8029"/>
          <ac:spMkLst>
            <pc:docMk/>
            <pc:sldMk cId="1909195977" sldId="364"/>
            <ac:spMk id="20" creationId="{63AB6691-524D-4EA4-9A03-5B0C21AFF632}"/>
          </ac:spMkLst>
        </pc:spChg>
        <pc:spChg chg="mod">
          <ac:chgData name="Jan Kristiansen" userId="a91fd70066e0f7b6" providerId="LiveId" clId="{F0500230-1DA6-45AF-A558-76ABE488707F}" dt="2019-08-31T21:39:36.638" v="8306"/>
          <ac:spMkLst>
            <pc:docMk/>
            <pc:sldMk cId="1909195977" sldId="364"/>
            <ac:spMk id="21" creationId="{3A87F646-D4C2-4A26-9E15-7228BC377ED2}"/>
          </ac:spMkLst>
        </pc:spChg>
        <pc:spChg chg="mod">
          <ac:chgData name="Jan Kristiansen" userId="a91fd70066e0f7b6" providerId="LiveId" clId="{F0500230-1DA6-45AF-A558-76ABE488707F}" dt="2019-08-31T21:43:38.358" v="8436"/>
          <ac:spMkLst>
            <pc:docMk/>
            <pc:sldMk cId="1909195977" sldId="364"/>
            <ac:spMk id="22" creationId="{86C8D7B9-A51C-45E8-96ED-544D7E92964C}"/>
          </ac:spMkLst>
        </pc:spChg>
        <pc:spChg chg="mod">
          <ac:chgData name="Jan Kristiansen" userId="a91fd70066e0f7b6" providerId="LiveId" clId="{F0500230-1DA6-45AF-A558-76ABE488707F}" dt="2019-08-31T21:49:58.169" v="8480"/>
          <ac:spMkLst>
            <pc:docMk/>
            <pc:sldMk cId="1909195977" sldId="364"/>
            <ac:spMk id="23" creationId="{88990B6A-791A-4956-AD43-508B14A748EC}"/>
          </ac:spMkLst>
        </pc:spChg>
        <pc:spChg chg="mod">
          <ac:chgData name="Jan Kristiansen" userId="a91fd70066e0f7b6" providerId="LiveId" clId="{F0500230-1DA6-45AF-A558-76ABE488707F}" dt="2019-08-31T21:57:03.940" v="8635" actId="20577"/>
          <ac:spMkLst>
            <pc:docMk/>
            <pc:sldMk cId="1909195977" sldId="364"/>
            <ac:spMk id="24" creationId="{6D8EE2F6-20F1-40F7-8584-0D8637BA54B1}"/>
          </ac:spMkLst>
        </pc:spChg>
        <pc:picChg chg="add mod">
          <ac:chgData name="Jan Kristiansen" userId="a91fd70066e0f7b6" providerId="LiveId" clId="{F0500230-1DA6-45AF-A558-76ABE488707F}" dt="2019-09-05T12:03:43.910" v="10435" actId="1076"/>
          <ac:picMkLst>
            <pc:docMk/>
            <pc:sldMk cId="1909195977" sldId="364"/>
            <ac:picMk id="2" creationId="{934B3068-C0B6-45A5-94B0-CC73F8873F68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938488114" sldId="365"/>
        </pc:sldMkLst>
        <pc:spChg chg="mod">
          <ac:chgData name="Jan Kristiansen" userId="a91fd70066e0f7b6" providerId="LiveId" clId="{F0500230-1DA6-45AF-A558-76ABE488707F}" dt="2019-08-31T21:23:55.945" v="7919"/>
          <ac:spMkLst>
            <pc:docMk/>
            <pc:sldMk cId="938488114" sldId="365"/>
            <ac:spMk id="7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14:43.871" v="7686"/>
          <ac:spMkLst>
            <pc:docMk/>
            <pc:sldMk cId="938488114" sldId="365"/>
            <ac:spMk id="9" creationId="{00000000-0000-0000-0000-000000000000}"/>
          </ac:spMkLst>
        </pc:spChg>
        <pc:spChg chg="mod">
          <ac:chgData name="Jan Kristiansen" userId="a91fd70066e0f7b6" providerId="LiveId" clId="{F0500230-1DA6-45AF-A558-76ABE488707F}" dt="2019-08-21T16:28:19.663" v="543" actId="20577"/>
          <ac:spMkLst>
            <pc:docMk/>
            <pc:sldMk cId="938488114" sldId="365"/>
            <ac:spMk id="11" creationId="{00000000-0000-0000-0000-000000000000}"/>
          </ac:spMkLst>
        </pc:spChg>
        <pc:spChg chg="del">
          <ac:chgData name="Jan Kristiansen" userId="a91fd70066e0f7b6" providerId="LiveId" clId="{F0500230-1DA6-45AF-A558-76ABE488707F}" dt="2019-08-21T07:18:53.270" v="176" actId="478"/>
          <ac:spMkLst>
            <pc:docMk/>
            <pc:sldMk cId="938488114" sldId="365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8:54.464" v="177"/>
          <ac:spMkLst>
            <pc:docMk/>
            <pc:sldMk cId="938488114" sldId="365"/>
            <ac:spMk id="18" creationId="{C6B56786-F829-4065-888D-CC27E5A91079}"/>
          </ac:spMkLst>
        </pc:spChg>
        <pc:spChg chg="mod">
          <ac:chgData name="Jan Kristiansen" userId="a91fd70066e0f7b6" providerId="LiveId" clId="{F0500230-1DA6-45AF-A558-76ABE488707F}" dt="2019-08-31T22:03:15.302" v="8758" actId="20577"/>
          <ac:spMkLst>
            <pc:docMk/>
            <pc:sldMk cId="938488114" sldId="365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1:27:53.869" v="8030"/>
          <ac:spMkLst>
            <pc:docMk/>
            <pc:sldMk cId="938488114" sldId="365"/>
            <ac:spMk id="20" creationId="{63AB6691-524D-4EA4-9A03-5B0C21AFF632}"/>
          </ac:spMkLst>
        </pc:spChg>
        <pc:spChg chg="mod">
          <ac:chgData name="Jan Kristiansen" userId="a91fd70066e0f7b6" providerId="LiveId" clId="{F0500230-1DA6-45AF-A558-76ABE488707F}" dt="2019-08-31T21:39:43.028" v="8307"/>
          <ac:spMkLst>
            <pc:docMk/>
            <pc:sldMk cId="938488114" sldId="365"/>
            <ac:spMk id="21" creationId="{3A87F646-D4C2-4A26-9E15-7228BC377ED2}"/>
          </ac:spMkLst>
        </pc:spChg>
        <pc:spChg chg="mod">
          <ac:chgData name="Jan Kristiansen" userId="a91fd70066e0f7b6" providerId="LiveId" clId="{F0500230-1DA6-45AF-A558-76ABE488707F}" dt="2019-08-31T21:43:45.108" v="8437"/>
          <ac:spMkLst>
            <pc:docMk/>
            <pc:sldMk cId="938488114" sldId="365"/>
            <ac:spMk id="22" creationId="{86C8D7B9-A51C-45E8-96ED-544D7E92964C}"/>
          </ac:spMkLst>
        </pc:spChg>
        <pc:spChg chg="mod">
          <ac:chgData name="Jan Kristiansen" userId="a91fd70066e0f7b6" providerId="LiveId" clId="{F0500230-1DA6-45AF-A558-76ABE488707F}" dt="2019-08-31T21:50:05.871" v="8481"/>
          <ac:spMkLst>
            <pc:docMk/>
            <pc:sldMk cId="938488114" sldId="365"/>
            <ac:spMk id="23" creationId="{88990B6A-791A-4956-AD43-508B14A748EC}"/>
          </ac:spMkLst>
        </pc:spChg>
        <pc:spChg chg="mod">
          <ac:chgData name="Jan Kristiansen" userId="a91fd70066e0f7b6" providerId="LiveId" clId="{F0500230-1DA6-45AF-A558-76ABE488707F}" dt="2019-08-31T21:57:40.750" v="8636"/>
          <ac:spMkLst>
            <pc:docMk/>
            <pc:sldMk cId="938488114" sldId="365"/>
            <ac:spMk id="24" creationId="{6D8EE2F6-20F1-40F7-8584-0D8637BA54B1}"/>
          </ac:spMkLst>
        </pc:spChg>
        <pc:spChg chg="mod">
          <ac:chgData name="Jan Kristiansen" userId="a91fd70066e0f7b6" providerId="LiveId" clId="{F0500230-1DA6-45AF-A558-76ABE488707F}" dt="2019-08-31T22:10:24.298" v="9110" actId="20577"/>
          <ac:spMkLst>
            <pc:docMk/>
            <pc:sldMk cId="938488114" sldId="365"/>
            <ac:spMk id="25" creationId="{66FD6505-1E82-469B-B555-74FF94045942}"/>
          </ac:spMkLst>
        </pc:spChg>
        <pc:picChg chg="add mod">
          <ac:chgData name="Jan Kristiansen" userId="a91fd70066e0f7b6" providerId="LiveId" clId="{F0500230-1DA6-45AF-A558-76ABE488707F}" dt="2019-09-05T12:03:59.311" v="10438" actId="1076"/>
          <ac:picMkLst>
            <pc:docMk/>
            <pc:sldMk cId="938488114" sldId="365"/>
            <ac:picMk id="2" creationId="{09B6A470-0AE5-4CC7-86E0-161BCDD83552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253820114" sldId="366"/>
        </pc:sldMkLst>
        <pc:spChg chg="mod">
          <ac:chgData name="Jan Kristiansen" userId="a91fd70066e0f7b6" providerId="LiveId" clId="{F0500230-1DA6-45AF-A558-76ABE488707F}" dt="2019-08-31T21:24:03.835" v="7920"/>
          <ac:spMkLst>
            <pc:docMk/>
            <pc:sldMk cId="3253820114" sldId="366"/>
            <ac:spMk id="7" creationId="{00000000-0000-0000-0000-000000000000}"/>
          </ac:spMkLst>
        </pc:spChg>
        <pc:spChg chg="mod">
          <ac:chgData name="Jan Kristiansen" userId="a91fd70066e0f7b6" providerId="LiveId" clId="{F0500230-1DA6-45AF-A558-76ABE488707F}" dt="2019-08-31T21:14:51.789" v="7687"/>
          <ac:spMkLst>
            <pc:docMk/>
            <pc:sldMk cId="3253820114" sldId="366"/>
            <ac:spMk id="9" creationId="{00000000-0000-0000-0000-000000000000}"/>
          </ac:spMkLst>
        </pc:spChg>
        <pc:spChg chg="add">
          <ac:chgData name="Jan Kristiansen" userId="a91fd70066e0f7b6" providerId="LiveId" clId="{F0500230-1DA6-45AF-A558-76ABE488707F}" dt="2019-08-21T07:19:00.681" v="179"/>
          <ac:spMkLst>
            <pc:docMk/>
            <pc:sldMk cId="3253820114" sldId="366"/>
            <ac:spMk id="16" creationId="{37DF3C40-698A-4AB5-B792-97561E176468}"/>
          </ac:spMkLst>
        </pc:spChg>
        <pc:spChg chg="del">
          <ac:chgData name="Jan Kristiansen" userId="a91fd70066e0f7b6" providerId="LiveId" clId="{F0500230-1DA6-45AF-A558-76ABE488707F}" dt="2019-08-21T07:18:59.665" v="178" actId="478"/>
          <ac:spMkLst>
            <pc:docMk/>
            <pc:sldMk cId="3253820114" sldId="366"/>
            <ac:spMk id="17" creationId="{F6CC025E-CD49-4ABC-BC4E-B787EF98455F}"/>
          </ac:spMkLst>
        </pc:spChg>
        <pc:spChg chg="mod">
          <ac:chgData name="Jan Kristiansen" userId="a91fd70066e0f7b6" providerId="LiveId" clId="{F0500230-1DA6-45AF-A558-76ABE488707F}" dt="2019-08-31T22:17:40.793" v="9218" actId="20577"/>
          <ac:spMkLst>
            <pc:docMk/>
            <pc:sldMk cId="3253820114" sldId="366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1:28:01.556" v="8031"/>
          <ac:spMkLst>
            <pc:docMk/>
            <pc:sldMk cId="3253820114" sldId="366"/>
            <ac:spMk id="20" creationId="{63AB6691-524D-4EA4-9A03-5B0C21AFF632}"/>
          </ac:spMkLst>
        </pc:spChg>
        <pc:spChg chg="mod">
          <ac:chgData name="Jan Kristiansen" userId="a91fd70066e0f7b6" providerId="LiveId" clId="{F0500230-1DA6-45AF-A558-76ABE488707F}" dt="2019-08-31T21:39:49.965" v="8308"/>
          <ac:spMkLst>
            <pc:docMk/>
            <pc:sldMk cId="3253820114" sldId="366"/>
            <ac:spMk id="21" creationId="{3A87F646-D4C2-4A26-9E15-7228BC377ED2}"/>
          </ac:spMkLst>
        </pc:spChg>
        <pc:spChg chg="mod">
          <ac:chgData name="Jan Kristiansen" userId="a91fd70066e0f7b6" providerId="LiveId" clId="{F0500230-1DA6-45AF-A558-76ABE488707F}" dt="2019-08-31T21:43:51.998" v="8438"/>
          <ac:spMkLst>
            <pc:docMk/>
            <pc:sldMk cId="3253820114" sldId="366"/>
            <ac:spMk id="22" creationId="{86C8D7B9-A51C-45E8-96ED-544D7E92964C}"/>
          </ac:spMkLst>
        </pc:spChg>
        <pc:spChg chg="mod">
          <ac:chgData name="Jan Kristiansen" userId="a91fd70066e0f7b6" providerId="LiveId" clId="{F0500230-1DA6-45AF-A558-76ABE488707F}" dt="2019-08-31T21:50:14.245" v="8482"/>
          <ac:spMkLst>
            <pc:docMk/>
            <pc:sldMk cId="3253820114" sldId="366"/>
            <ac:spMk id="23" creationId="{88990B6A-791A-4956-AD43-508B14A748EC}"/>
          </ac:spMkLst>
        </pc:spChg>
        <pc:spChg chg="mod">
          <ac:chgData name="Jan Kristiansen" userId="a91fd70066e0f7b6" providerId="LiveId" clId="{F0500230-1DA6-45AF-A558-76ABE488707F}" dt="2019-08-31T21:57:49.062" v="8637"/>
          <ac:spMkLst>
            <pc:docMk/>
            <pc:sldMk cId="3253820114" sldId="366"/>
            <ac:spMk id="24" creationId="{6D8EE2F6-20F1-40F7-8584-0D8637BA54B1}"/>
          </ac:spMkLst>
        </pc:spChg>
        <pc:spChg chg="mod">
          <ac:chgData name="Jan Kristiansen" userId="a91fd70066e0f7b6" providerId="LiveId" clId="{F0500230-1DA6-45AF-A558-76ABE488707F}" dt="2019-08-31T22:16:20.366" v="9181"/>
          <ac:spMkLst>
            <pc:docMk/>
            <pc:sldMk cId="3253820114" sldId="366"/>
            <ac:spMk id="25" creationId="{66FD6505-1E82-469B-B555-74FF94045942}"/>
          </ac:spMkLst>
        </pc:spChg>
        <pc:spChg chg="mod">
          <ac:chgData name="Jan Kristiansen" userId="a91fd70066e0f7b6" providerId="LiveId" clId="{F0500230-1DA6-45AF-A558-76ABE488707F}" dt="2019-08-31T22:19:58.540" v="9328" actId="20577"/>
          <ac:spMkLst>
            <pc:docMk/>
            <pc:sldMk cId="3253820114" sldId="366"/>
            <ac:spMk id="26" creationId="{140BAE8C-E844-48C1-B988-34DB4E7EBF99}"/>
          </ac:spMkLst>
        </pc:spChg>
        <pc:picChg chg="add mod">
          <ac:chgData name="Jan Kristiansen" userId="a91fd70066e0f7b6" providerId="LiveId" clId="{F0500230-1DA6-45AF-A558-76ABE488707F}" dt="2019-09-05T12:04:23.222" v="10444" actId="1076"/>
          <ac:picMkLst>
            <pc:docMk/>
            <pc:sldMk cId="3253820114" sldId="366"/>
            <ac:picMk id="2" creationId="{876CD71F-DDE3-4AF9-8976-E0F511C04CD6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134505095" sldId="367"/>
        </pc:sldMkLst>
        <pc:spChg chg="mod">
          <ac:chgData name="Jan Kristiansen" userId="a91fd70066e0f7b6" providerId="LiveId" clId="{F0500230-1DA6-45AF-A558-76ABE488707F}" dt="2019-08-31T22:16:31.205" v="9182"/>
          <ac:spMkLst>
            <pc:docMk/>
            <pc:sldMk cId="1134505095" sldId="367"/>
            <ac:spMk id="15" creationId="{A22E84EC-905A-4CDC-99F4-25D6B9798CB9}"/>
          </ac:spMkLst>
        </pc:spChg>
        <pc:spChg chg="mod">
          <ac:chgData name="Jan Kristiansen" userId="a91fd70066e0f7b6" providerId="LiveId" clId="{F0500230-1DA6-45AF-A558-76ABE488707F}" dt="2019-08-31T21:57:58.124" v="8638"/>
          <ac:spMkLst>
            <pc:docMk/>
            <pc:sldMk cId="1134505095" sldId="367"/>
            <ac:spMk id="16" creationId="{04CFC164-5426-489C-9F25-A56FFFE82DE4}"/>
          </ac:spMkLst>
        </pc:spChg>
        <pc:spChg chg="del">
          <ac:chgData name="Jan Kristiansen" userId="a91fd70066e0f7b6" providerId="LiveId" clId="{F0500230-1DA6-45AF-A558-76ABE488707F}" dt="2019-08-21T07:19:04.852" v="180" actId="478"/>
          <ac:spMkLst>
            <pc:docMk/>
            <pc:sldMk cId="1134505095" sldId="367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9:05.727" v="181"/>
          <ac:spMkLst>
            <pc:docMk/>
            <pc:sldMk cId="1134505095" sldId="367"/>
            <ac:spMk id="18" creationId="{C879345C-AFB7-409F-9E2E-6F7406FD9520}"/>
          </ac:spMkLst>
        </pc:spChg>
        <pc:spChg chg="mod">
          <ac:chgData name="Jan Kristiansen" userId="a91fd70066e0f7b6" providerId="LiveId" clId="{F0500230-1DA6-45AF-A558-76ABE488707F}" dt="2019-08-31T22:22:11.985" v="9369"/>
          <ac:spMkLst>
            <pc:docMk/>
            <pc:sldMk cId="1134505095" sldId="367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2:20:24.255" v="9329"/>
          <ac:spMkLst>
            <pc:docMk/>
            <pc:sldMk cId="1134505095" sldId="367"/>
            <ac:spMk id="26" creationId="{140BAE8C-E844-48C1-B988-34DB4E7EBF99}"/>
          </ac:spMkLst>
        </pc:spChg>
        <pc:spChg chg="mod">
          <ac:chgData name="Jan Kristiansen" userId="a91fd70066e0f7b6" providerId="LiveId" clId="{F0500230-1DA6-45AF-A558-76ABE488707F}" dt="2019-08-31T21:50:23.354" v="8483"/>
          <ac:spMkLst>
            <pc:docMk/>
            <pc:sldMk cId="1134505095" sldId="367"/>
            <ac:spMk id="27" creationId="{03FB3EB0-4B6A-4767-A956-5C047F17FA93}"/>
          </ac:spMkLst>
        </pc:spChg>
        <pc:spChg chg="mod">
          <ac:chgData name="Jan Kristiansen" userId="a91fd70066e0f7b6" providerId="LiveId" clId="{F0500230-1DA6-45AF-A558-76ABE488707F}" dt="2019-08-31T21:43:59.341" v="8439"/>
          <ac:spMkLst>
            <pc:docMk/>
            <pc:sldMk cId="1134505095" sldId="367"/>
            <ac:spMk id="28" creationId="{7CAB3081-96D1-4E6D-8516-ECB265367021}"/>
          </ac:spMkLst>
        </pc:spChg>
        <pc:spChg chg="mod">
          <ac:chgData name="Jan Kristiansen" userId="a91fd70066e0f7b6" providerId="LiveId" clId="{F0500230-1DA6-45AF-A558-76ABE488707F}" dt="2019-08-31T21:39:56.703" v="8309"/>
          <ac:spMkLst>
            <pc:docMk/>
            <pc:sldMk cId="1134505095" sldId="367"/>
            <ac:spMk id="29" creationId="{9A3ED0FC-5364-4442-BCFB-F2DF8F4D2C11}"/>
          </ac:spMkLst>
        </pc:spChg>
        <pc:spChg chg="mod">
          <ac:chgData name="Jan Kristiansen" userId="a91fd70066e0f7b6" providerId="LiveId" clId="{F0500230-1DA6-45AF-A558-76ABE488707F}" dt="2019-08-31T21:28:08.571" v="8032"/>
          <ac:spMkLst>
            <pc:docMk/>
            <pc:sldMk cId="1134505095" sldId="367"/>
            <ac:spMk id="30" creationId="{A7DEDADE-7C0D-4ABC-B078-08BE9D569ECB}"/>
          </ac:spMkLst>
        </pc:spChg>
        <pc:spChg chg="mod">
          <ac:chgData name="Jan Kristiansen" userId="a91fd70066e0f7b6" providerId="LiveId" clId="{F0500230-1DA6-45AF-A558-76ABE488707F}" dt="2019-08-31T21:24:13.350" v="7921"/>
          <ac:spMkLst>
            <pc:docMk/>
            <pc:sldMk cId="1134505095" sldId="367"/>
            <ac:spMk id="31" creationId="{A6622EC2-0613-442C-8BEB-F706DC98CC21}"/>
          </ac:spMkLst>
        </pc:spChg>
        <pc:spChg chg="mod">
          <ac:chgData name="Jan Kristiansen" userId="a91fd70066e0f7b6" providerId="LiveId" clId="{F0500230-1DA6-45AF-A558-76ABE488707F}" dt="2019-08-31T21:15:00.551" v="7688"/>
          <ac:spMkLst>
            <pc:docMk/>
            <pc:sldMk cId="1134505095" sldId="367"/>
            <ac:spMk id="32" creationId="{61AFBF05-A216-44C2-87B1-BB80132C6E40}"/>
          </ac:spMkLst>
        </pc:spChg>
        <pc:picChg chg="add mod">
          <ac:chgData name="Jan Kristiansen" userId="a91fd70066e0f7b6" providerId="LiveId" clId="{F0500230-1DA6-45AF-A558-76ABE488707F}" dt="2019-09-05T12:04:35.979" v="10447" actId="1076"/>
          <ac:picMkLst>
            <pc:docMk/>
            <pc:sldMk cId="1134505095" sldId="367"/>
            <ac:picMk id="2" creationId="{75F92DF5-CB40-4D1D-AB38-C5A1A7212EE8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23570793" sldId="369"/>
        </pc:sldMkLst>
        <pc:spChg chg="mod">
          <ac:chgData name="Jan Kristiansen" userId="a91fd70066e0f7b6" providerId="LiveId" clId="{F0500230-1DA6-45AF-A558-76ABE488707F}" dt="2019-08-31T22:16:41.922" v="9183"/>
          <ac:spMkLst>
            <pc:docMk/>
            <pc:sldMk cId="123570793" sldId="369"/>
            <ac:spMk id="15" creationId="{A22E84EC-905A-4CDC-99F4-25D6B9798CB9}"/>
          </ac:spMkLst>
        </pc:spChg>
        <pc:spChg chg="mod">
          <ac:chgData name="Jan Kristiansen" userId="a91fd70066e0f7b6" providerId="LiveId" clId="{F0500230-1DA6-45AF-A558-76ABE488707F}" dt="2019-08-31T21:58:08.889" v="8639"/>
          <ac:spMkLst>
            <pc:docMk/>
            <pc:sldMk cId="123570793" sldId="369"/>
            <ac:spMk id="16" creationId="{04CFC164-5426-489C-9F25-A56FFFE82DE4}"/>
          </ac:spMkLst>
        </pc:spChg>
        <pc:spChg chg="del">
          <ac:chgData name="Jan Kristiansen" userId="a91fd70066e0f7b6" providerId="LiveId" clId="{F0500230-1DA6-45AF-A558-76ABE488707F}" dt="2019-08-21T07:19:10.824" v="182" actId="478"/>
          <ac:spMkLst>
            <pc:docMk/>
            <pc:sldMk cId="123570793" sldId="369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9:11.808" v="183"/>
          <ac:spMkLst>
            <pc:docMk/>
            <pc:sldMk cId="123570793" sldId="369"/>
            <ac:spMk id="18" creationId="{5C9A5033-E2A1-4839-91BD-6CC025F59D1D}"/>
          </ac:spMkLst>
        </pc:spChg>
        <pc:spChg chg="mod">
          <ac:chgData name="Jan Kristiansen" userId="a91fd70066e0f7b6" providerId="LiveId" clId="{F0500230-1DA6-45AF-A558-76ABE488707F}" dt="2019-08-31T22:24:43.399" v="9429" actId="20577"/>
          <ac:spMkLst>
            <pc:docMk/>
            <pc:sldMk cId="123570793" sldId="369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2:20:30.098" v="9330"/>
          <ac:spMkLst>
            <pc:docMk/>
            <pc:sldMk cId="123570793" sldId="369"/>
            <ac:spMk id="26" creationId="{140BAE8C-E844-48C1-B988-34DB4E7EBF99}"/>
          </ac:spMkLst>
        </pc:spChg>
        <pc:spChg chg="mod">
          <ac:chgData name="Jan Kristiansen" userId="a91fd70066e0f7b6" providerId="LiveId" clId="{F0500230-1DA6-45AF-A558-76ABE488707F}" dt="2019-08-31T21:50:30.541" v="8484"/>
          <ac:spMkLst>
            <pc:docMk/>
            <pc:sldMk cId="123570793" sldId="369"/>
            <ac:spMk id="27" creationId="{03FB3EB0-4B6A-4767-A956-5C047F17FA93}"/>
          </ac:spMkLst>
        </pc:spChg>
        <pc:spChg chg="mod">
          <ac:chgData name="Jan Kristiansen" userId="a91fd70066e0f7b6" providerId="LiveId" clId="{F0500230-1DA6-45AF-A558-76ABE488707F}" dt="2019-08-31T21:44:05.372" v="8440"/>
          <ac:spMkLst>
            <pc:docMk/>
            <pc:sldMk cId="123570793" sldId="369"/>
            <ac:spMk id="28" creationId="{7CAB3081-96D1-4E6D-8516-ECB265367021}"/>
          </ac:spMkLst>
        </pc:spChg>
        <pc:spChg chg="mod">
          <ac:chgData name="Jan Kristiansen" userId="a91fd70066e0f7b6" providerId="LiveId" clId="{F0500230-1DA6-45AF-A558-76ABE488707F}" dt="2019-08-31T21:40:03.971" v="8310"/>
          <ac:spMkLst>
            <pc:docMk/>
            <pc:sldMk cId="123570793" sldId="369"/>
            <ac:spMk id="29" creationId="{9A3ED0FC-5364-4442-BCFB-F2DF8F4D2C11}"/>
          </ac:spMkLst>
        </pc:spChg>
        <pc:spChg chg="mod">
          <ac:chgData name="Jan Kristiansen" userId="a91fd70066e0f7b6" providerId="LiveId" clId="{F0500230-1DA6-45AF-A558-76ABE488707F}" dt="2019-08-31T21:28:15.560" v="8033"/>
          <ac:spMkLst>
            <pc:docMk/>
            <pc:sldMk cId="123570793" sldId="369"/>
            <ac:spMk id="30" creationId="{A7DEDADE-7C0D-4ABC-B078-08BE9D569ECB}"/>
          </ac:spMkLst>
        </pc:spChg>
        <pc:spChg chg="mod">
          <ac:chgData name="Jan Kristiansen" userId="a91fd70066e0f7b6" providerId="LiveId" clId="{F0500230-1DA6-45AF-A558-76ABE488707F}" dt="2019-08-31T21:24:21.272" v="7922"/>
          <ac:spMkLst>
            <pc:docMk/>
            <pc:sldMk cId="123570793" sldId="369"/>
            <ac:spMk id="31" creationId="{A6622EC2-0613-442C-8BEB-F706DC98CC21}"/>
          </ac:spMkLst>
        </pc:spChg>
        <pc:spChg chg="mod">
          <ac:chgData name="Jan Kristiansen" userId="a91fd70066e0f7b6" providerId="LiveId" clId="{F0500230-1DA6-45AF-A558-76ABE488707F}" dt="2019-08-31T21:15:08.597" v="7689"/>
          <ac:spMkLst>
            <pc:docMk/>
            <pc:sldMk cId="123570793" sldId="369"/>
            <ac:spMk id="32" creationId="{61AFBF05-A216-44C2-87B1-BB80132C6E40}"/>
          </ac:spMkLst>
        </pc:spChg>
        <pc:picChg chg="add mod">
          <ac:chgData name="Jan Kristiansen" userId="a91fd70066e0f7b6" providerId="LiveId" clId="{F0500230-1DA6-45AF-A558-76ABE488707F}" dt="2019-09-05T12:04:49.505" v="10450" actId="1076"/>
          <ac:picMkLst>
            <pc:docMk/>
            <pc:sldMk cId="123570793" sldId="369"/>
            <ac:picMk id="2" creationId="{575DECC6-206C-4F5B-B38D-1ED3B225DD5E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676943969" sldId="370"/>
        </pc:sldMkLst>
        <pc:spChg chg="mod">
          <ac:chgData name="Jan Kristiansen" userId="a91fd70066e0f7b6" providerId="LiveId" clId="{F0500230-1DA6-45AF-A558-76ABE488707F}" dt="2019-08-31T22:16:54.484" v="9184"/>
          <ac:spMkLst>
            <pc:docMk/>
            <pc:sldMk cId="1676943969" sldId="370"/>
            <ac:spMk id="15" creationId="{A22E84EC-905A-4CDC-99F4-25D6B9798CB9}"/>
          </ac:spMkLst>
        </pc:spChg>
        <pc:spChg chg="mod">
          <ac:chgData name="Jan Kristiansen" userId="a91fd70066e0f7b6" providerId="LiveId" clId="{F0500230-1DA6-45AF-A558-76ABE488707F}" dt="2019-08-31T21:58:16.050" v="8640"/>
          <ac:spMkLst>
            <pc:docMk/>
            <pc:sldMk cId="1676943969" sldId="370"/>
            <ac:spMk id="16" creationId="{04CFC164-5426-489C-9F25-A56FFFE82DE4}"/>
          </ac:spMkLst>
        </pc:spChg>
        <pc:spChg chg="del">
          <ac:chgData name="Jan Kristiansen" userId="a91fd70066e0f7b6" providerId="LiveId" clId="{F0500230-1DA6-45AF-A558-76ABE488707F}" dt="2019-08-21T07:19:16.088" v="184" actId="478"/>
          <ac:spMkLst>
            <pc:docMk/>
            <pc:sldMk cId="1676943969" sldId="370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9:17.010" v="185"/>
          <ac:spMkLst>
            <pc:docMk/>
            <pc:sldMk cId="1676943969" sldId="370"/>
            <ac:spMk id="18" creationId="{51FB36C6-BB96-44BA-A94F-4887A1A3D707}"/>
          </ac:spMkLst>
        </pc:spChg>
        <pc:spChg chg="mod">
          <ac:chgData name="Jan Kristiansen" userId="a91fd70066e0f7b6" providerId="LiveId" clId="{F0500230-1DA6-45AF-A558-76ABE488707F}" dt="2019-08-31T22:27:04.988" v="9556" actId="20577"/>
          <ac:spMkLst>
            <pc:docMk/>
            <pc:sldMk cId="1676943969" sldId="370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2:20:35.848" v="9331"/>
          <ac:spMkLst>
            <pc:docMk/>
            <pc:sldMk cId="1676943969" sldId="370"/>
            <ac:spMk id="26" creationId="{140BAE8C-E844-48C1-B988-34DB4E7EBF99}"/>
          </ac:spMkLst>
        </pc:spChg>
        <pc:spChg chg="mod">
          <ac:chgData name="Jan Kristiansen" userId="a91fd70066e0f7b6" providerId="LiveId" clId="{F0500230-1DA6-45AF-A558-76ABE488707F}" dt="2019-08-31T21:50:38.009" v="8485"/>
          <ac:spMkLst>
            <pc:docMk/>
            <pc:sldMk cId="1676943969" sldId="370"/>
            <ac:spMk id="27" creationId="{03FB3EB0-4B6A-4767-A956-5C047F17FA93}"/>
          </ac:spMkLst>
        </pc:spChg>
        <pc:spChg chg="mod">
          <ac:chgData name="Jan Kristiansen" userId="a91fd70066e0f7b6" providerId="LiveId" clId="{F0500230-1DA6-45AF-A558-76ABE488707F}" dt="2019-08-31T21:44:11.137" v="8441"/>
          <ac:spMkLst>
            <pc:docMk/>
            <pc:sldMk cId="1676943969" sldId="370"/>
            <ac:spMk id="28" creationId="{7CAB3081-96D1-4E6D-8516-ECB265367021}"/>
          </ac:spMkLst>
        </pc:spChg>
        <pc:spChg chg="mod">
          <ac:chgData name="Jan Kristiansen" userId="a91fd70066e0f7b6" providerId="LiveId" clId="{F0500230-1DA6-45AF-A558-76ABE488707F}" dt="2019-08-31T21:40:11.440" v="8311"/>
          <ac:spMkLst>
            <pc:docMk/>
            <pc:sldMk cId="1676943969" sldId="370"/>
            <ac:spMk id="29" creationId="{9A3ED0FC-5364-4442-BCFB-F2DF8F4D2C11}"/>
          </ac:spMkLst>
        </pc:spChg>
        <pc:spChg chg="mod">
          <ac:chgData name="Jan Kristiansen" userId="a91fd70066e0f7b6" providerId="LiveId" clId="{F0500230-1DA6-45AF-A558-76ABE488707F}" dt="2019-08-31T21:28:22.518" v="8034"/>
          <ac:spMkLst>
            <pc:docMk/>
            <pc:sldMk cId="1676943969" sldId="370"/>
            <ac:spMk id="30" creationId="{A7DEDADE-7C0D-4ABC-B078-08BE9D569ECB}"/>
          </ac:spMkLst>
        </pc:spChg>
        <pc:spChg chg="mod">
          <ac:chgData name="Jan Kristiansen" userId="a91fd70066e0f7b6" providerId="LiveId" clId="{F0500230-1DA6-45AF-A558-76ABE488707F}" dt="2019-08-31T21:24:32.927" v="7923"/>
          <ac:spMkLst>
            <pc:docMk/>
            <pc:sldMk cId="1676943969" sldId="370"/>
            <ac:spMk id="31" creationId="{A6622EC2-0613-442C-8BEB-F706DC98CC21}"/>
          </ac:spMkLst>
        </pc:spChg>
        <pc:spChg chg="mod">
          <ac:chgData name="Jan Kristiansen" userId="a91fd70066e0f7b6" providerId="LiveId" clId="{F0500230-1DA6-45AF-A558-76ABE488707F}" dt="2019-08-31T21:15:18.534" v="7690"/>
          <ac:spMkLst>
            <pc:docMk/>
            <pc:sldMk cId="1676943969" sldId="370"/>
            <ac:spMk id="32" creationId="{61AFBF05-A216-44C2-87B1-BB80132C6E40}"/>
          </ac:spMkLst>
        </pc:spChg>
        <pc:picChg chg="add mod">
          <ac:chgData name="Jan Kristiansen" userId="a91fd70066e0f7b6" providerId="LiveId" clId="{F0500230-1DA6-45AF-A558-76ABE488707F}" dt="2019-09-05T12:05:03.246" v="10453" actId="1076"/>
          <ac:picMkLst>
            <pc:docMk/>
            <pc:sldMk cId="1676943969" sldId="370"/>
            <ac:picMk id="2" creationId="{2A25C0A5-38B1-43F2-8B8E-CC49739BD3E5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244179136" sldId="371"/>
        </pc:sldMkLst>
        <pc:spChg chg="mod">
          <ac:chgData name="Jan Kristiansen" userId="a91fd70066e0f7b6" providerId="LiveId" clId="{F0500230-1DA6-45AF-A558-76ABE488707F}" dt="2019-08-31T22:17:02.983" v="9185"/>
          <ac:spMkLst>
            <pc:docMk/>
            <pc:sldMk cId="1244179136" sldId="371"/>
            <ac:spMk id="15" creationId="{A22E84EC-905A-4CDC-99F4-25D6B9798CB9}"/>
          </ac:spMkLst>
        </pc:spChg>
        <pc:spChg chg="mod">
          <ac:chgData name="Jan Kristiansen" userId="a91fd70066e0f7b6" providerId="LiveId" clId="{F0500230-1DA6-45AF-A558-76ABE488707F}" dt="2019-08-31T21:58:24.650" v="8641"/>
          <ac:spMkLst>
            <pc:docMk/>
            <pc:sldMk cId="1244179136" sldId="371"/>
            <ac:spMk id="16" creationId="{04CFC164-5426-489C-9F25-A56FFFE82DE4}"/>
          </ac:spMkLst>
        </pc:spChg>
        <pc:spChg chg="del">
          <ac:chgData name="Jan Kristiansen" userId="a91fd70066e0f7b6" providerId="LiveId" clId="{F0500230-1DA6-45AF-A558-76ABE488707F}" dt="2019-08-21T07:19:22.106" v="186" actId="478"/>
          <ac:spMkLst>
            <pc:docMk/>
            <pc:sldMk cId="1244179136" sldId="371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9:22.841" v="187"/>
          <ac:spMkLst>
            <pc:docMk/>
            <pc:sldMk cId="1244179136" sldId="371"/>
            <ac:spMk id="18" creationId="{11E524B0-6566-46E6-9EAC-D53FECBDB66F}"/>
          </ac:spMkLst>
        </pc:spChg>
        <pc:spChg chg="mod">
          <ac:chgData name="Jan Kristiansen" userId="a91fd70066e0f7b6" providerId="LiveId" clId="{F0500230-1DA6-45AF-A558-76ABE488707F}" dt="2019-08-31T22:28:45.874" v="9631" actId="20577"/>
          <ac:spMkLst>
            <pc:docMk/>
            <pc:sldMk cId="1244179136" sldId="371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2:20:42.144" v="9332"/>
          <ac:spMkLst>
            <pc:docMk/>
            <pc:sldMk cId="1244179136" sldId="371"/>
            <ac:spMk id="26" creationId="{140BAE8C-E844-48C1-B988-34DB4E7EBF99}"/>
          </ac:spMkLst>
        </pc:spChg>
        <pc:spChg chg="mod">
          <ac:chgData name="Jan Kristiansen" userId="a91fd70066e0f7b6" providerId="LiveId" clId="{F0500230-1DA6-45AF-A558-76ABE488707F}" dt="2019-08-31T21:50:45.352" v="8486"/>
          <ac:spMkLst>
            <pc:docMk/>
            <pc:sldMk cId="1244179136" sldId="371"/>
            <ac:spMk id="27" creationId="{03FB3EB0-4B6A-4767-A956-5C047F17FA93}"/>
          </ac:spMkLst>
        </pc:spChg>
        <pc:spChg chg="mod">
          <ac:chgData name="Jan Kristiansen" userId="a91fd70066e0f7b6" providerId="LiveId" clId="{F0500230-1DA6-45AF-A558-76ABE488707F}" dt="2019-08-31T21:44:19.480" v="8442"/>
          <ac:spMkLst>
            <pc:docMk/>
            <pc:sldMk cId="1244179136" sldId="371"/>
            <ac:spMk id="28" creationId="{7CAB3081-96D1-4E6D-8516-ECB265367021}"/>
          </ac:spMkLst>
        </pc:spChg>
        <pc:spChg chg="mod">
          <ac:chgData name="Jan Kristiansen" userId="a91fd70066e0f7b6" providerId="LiveId" clId="{F0500230-1DA6-45AF-A558-76ABE488707F}" dt="2019-08-31T21:40:19.298" v="8312"/>
          <ac:spMkLst>
            <pc:docMk/>
            <pc:sldMk cId="1244179136" sldId="371"/>
            <ac:spMk id="29" creationId="{9A3ED0FC-5364-4442-BCFB-F2DF8F4D2C11}"/>
          </ac:spMkLst>
        </pc:spChg>
        <pc:spChg chg="mod">
          <ac:chgData name="Jan Kristiansen" userId="a91fd70066e0f7b6" providerId="LiveId" clId="{F0500230-1DA6-45AF-A558-76ABE488707F}" dt="2019-08-31T21:28:29.487" v="8035"/>
          <ac:spMkLst>
            <pc:docMk/>
            <pc:sldMk cId="1244179136" sldId="371"/>
            <ac:spMk id="30" creationId="{A7DEDADE-7C0D-4ABC-B078-08BE9D569ECB}"/>
          </ac:spMkLst>
        </pc:spChg>
        <pc:spChg chg="mod">
          <ac:chgData name="Jan Kristiansen" userId="a91fd70066e0f7b6" providerId="LiveId" clId="{F0500230-1DA6-45AF-A558-76ABE488707F}" dt="2019-08-31T21:24:45.207" v="7924"/>
          <ac:spMkLst>
            <pc:docMk/>
            <pc:sldMk cId="1244179136" sldId="371"/>
            <ac:spMk id="31" creationId="{A6622EC2-0613-442C-8BEB-F706DC98CC21}"/>
          </ac:spMkLst>
        </pc:spChg>
        <pc:spChg chg="mod">
          <ac:chgData name="Jan Kristiansen" userId="a91fd70066e0f7b6" providerId="LiveId" clId="{F0500230-1DA6-45AF-A558-76ABE488707F}" dt="2019-08-31T21:15:30.064" v="7691"/>
          <ac:spMkLst>
            <pc:docMk/>
            <pc:sldMk cId="1244179136" sldId="371"/>
            <ac:spMk id="32" creationId="{61AFBF05-A216-44C2-87B1-BB80132C6E40}"/>
          </ac:spMkLst>
        </pc:spChg>
        <pc:picChg chg="add mod">
          <ac:chgData name="Jan Kristiansen" userId="a91fd70066e0f7b6" providerId="LiveId" clId="{F0500230-1DA6-45AF-A558-76ABE488707F}" dt="2019-09-05T12:05:16.848" v="10456" actId="1076"/>
          <ac:picMkLst>
            <pc:docMk/>
            <pc:sldMk cId="1244179136" sldId="371"/>
            <ac:picMk id="2" creationId="{37EA4F43-B68F-48F4-8EBF-B05D7A2FB8B8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088996389" sldId="372"/>
        </pc:sldMkLst>
        <pc:spChg chg="mod">
          <ac:chgData name="Jan Kristiansen" userId="a91fd70066e0f7b6" providerId="LiveId" clId="{F0500230-1DA6-45AF-A558-76ABE488707F}" dt="2019-08-21T16:21:43.704" v="506"/>
          <ac:spMkLst>
            <pc:docMk/>
            <pc:sldMk cId="2088996389" sldId="372"/>
            <ac:spMk id="15" creationId="{A22E84EC-905A-4CDC-99F4-25D6B9798CB9}"/>
          </ac:spMkLst>
        </pc:spChg>
        <pc:spChg chg="mod">
          <ac:chgData name="Jan Kristiansen" userId="a91fd70066e0f7b6" providerId="LiveId" clId="{F0500230-1DA6-45AF-A558-76ABE488707F}" dt="2019-08-31T21:58:31.790" v="8642"/>
          <ac:spMkLst>
            <pc:docMk/>
            <pc:sldMk cId="2088996389" sldId="372"/>
            <ac:spMk id="16" creationId="{04CFC164-5426-489C-9F25-A56FFFE82DE4}"/>
          </ac:spMkLst>
        </pc:spChg>
        <pc:spChg chg="del">
          <ac:chgData name="Jan Kristiansen" userId="a91fd70066e0f7b6" providerId="LiveId" clId="{F0500230-1DA6-45AF-A558-76ABE488707F}" dt="2019-08-21T07:19:31.167" v="188" actId="478"/>
          <ac:spMkLst>
            <pc:docMk/>
            <pc:sldMk cId="2088996389" sldId="372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9:31.838" v="189"/>
          <ac:spMkLst>
            <pc:docMk/>
            <pc:sldMk cId="2088996389" sldId="372"/>
            <ac:spMk id="18" creationId="{65BC38F8-5006-4251-AA81-CF154D22B2AE}"/>
          </ac:spMkLst>
        </pc:spChg>
        <pc:spChg chg="mod">
          <ac:chgData name="Jan Kristiansen" userId="a91fd70066e0f7b6" providerId="LiveId" clId="{F0500230-1DA6-45AF-A558-76ABE488707F}" dt="2019-08-31T22:30:22.468" v="9669" actId="20577"/>
          <ac:spMkLst>
            <pc:docMk/>
            <pc:sldMk cId="2088996389" sldId="372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31T22:20:48.238" v="9333"/>
          <ac:spMkLst>
            <pc:docMk/>
            <pc:sldMk cId="2088996389" sldId="372"/>
            <ac:spMk id="26" creationId="{140BAE8C-E844-48C1-B988-34DB4E7EBF99}"/>
          </ac:spMkLst>
        </pc:spChg>
        <pc:spChg chg="mod">
          <ac:chgData name="Jan Kristiansen" userId="a91fd70066e0f7b6" providerId="LiveId" clId="{F0500230-1DA6-45AF-A558-76ABE488707F}" dt="2019-08-31T21:51:16.678" v="8490"/>
          <ac:spMkLst>
            <pc:docMk/>
            <pc:sldMk cId="2088996389" sldId="372"/>
            <ac:spMk id="27" creationId="{03FB3EB0-4B6A-4767-A956-5C047F17FA93}"/>
          </ac:spMkLst>
        </pc:spChg>
        <pc:spChg chg="mod">
          <ac:chgData name="Jan Kristiansen" userId="a91fd70066e0f7b6" providerId="LiveId" clId="{F0500230-1DA6-45AF-A558-76ABE488707F}" dt="2019-08-31T21:44:25.652" v="8443"/>
          <ac:spMkLst>
            <pc:docMk/>
            <pc:sldMk cId="2088996389" sldId="372"/>
            <ac:spMk id="28" creationId="{7CAB3081-96D1-4E6D-8516-ECB265367021}"/>
          </ac:spMkLst>
        </pc:spChg>
        <pc:spChg chg="mod">
          <ac:chgData name="Jan Kristiansen" userId="a91fd70066e0f7b6" providerId="LiveId" clId="{F0500230-1DA6-45AF-A558-76ABE488707F}" dt="2019-08-31T21:40:26.501" v="8313"/>
          <ac:spMkLst>
            <pc:docMk/>
            <pc:sldMk cId="2088996389" sldId="372"/>
            <ac:spMk id="29" creationId="{9A3ED0FC-5364-4442-BCFB-F2DF8F4D2C11}"/>
          </ac:spMkLst>
        </pc:spChg>
        <pc:spChg chg="mod">
          <ac:chgData name="Jan Kristiansen" userId="a91fd70066e0f7b6" providerId="LiveId" clId="{F0500230-1DA6-45AF-A558-76ABE488707F}" dt="2019-08-21T16:35:38.108" v="599"/>
          <ac:spMkLst>
            <pc:docMk/>
            <pc:sldMk cId="2088996389" sldId="372"/>
            <ac:spMk id="30" creationId="{A7DEDADE-7C0D-4ABC-B078-08BE9D569ECB}"/>
          </ac:spMkLst>
        </pc:spChg>
        <pc:spChg chg="mod">
          <ac:chgData name="Jan Kristiansen" userId="a91fd70066e0f7b6" providerId="LiveId" clId="{F0500230-1DA6-45AF-A558-76ABE488707F}" dt="2019-08-31T21:24:58.406" v="7925"/>
          <ac:spMkLst>
            <pc:docMk/>
            <pc:sldMk cId="2088996389" sldId="372"/>
            <ac:spMk id="31" creationId="{A6622EC2-0613-442C-8BEB-F706DC98CC21}"/>
          </ac:spMkLst>
        </pc:spChg>
        <pc:spChg chg="mod">
          <ac:chgData name="Jan Kristiansen" userId="a91fd70066e0f7b6" providerId="LiveId" clId="{F0500230-1DA6-45AF-A558-76ABE488707F}" dt="2019-08-31T21:15:39.017" v="7692"/>
          <ac:spMkLst>
            <pc:docMk/>
            <pc:sldMk cId="2088996389" sldId="372"/>
            <ac:spMk id="32" creationId="{61AFBF05-A216-44C2-87B1-BB80132C6E40}"/>
          </ac:spMkLst>
        </pc:spChg>
        <pc:picChg chg="add mod">
          <ac:chgData name="Jan Kristiansen" userId="a91fd70066e0f7b6" providerId="LiveId" clId="{F0500230-1DA6-45AF-A558-76ABE488707F}" dt="2019-09-05T12:05:29.778" v="10459" actId="1076"/>
          <ac:picMkLst>
            <pc:docMk/>
            <pc:sldMk cId="2088996389" sldId="372"/>
            <ac:picMk id="2" creationId="{8585BD0F-DD2B-49A0-9669-D7F7395D6601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609481083" sldId="373"/>
        </pc:sldMkLst>
        <pc:spChg chg="del">
          <ac:chgData name="Jan Kristiansen" userId="a91fd70066e0f7b6" providerId="LiveId" clId="{F0500230-1DA6-45AF-A558-76ABE488707F}" dt="2019-08-21T07:19:43.026" v="192" actId="478"/>
          <ac:spMkLst>
            <pc:docMk/>
            <pc:sldMk cId="1609481083" sldId="373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9:43.682" v="193"/>
          <ac:spMkLst>
            <pc:docMk/>
            <pc:sldMk cId="1609481083" sldId="373"/>
            <ac:spMk id="18" creationId="{8C9D1670-915C-4556-BD17-59D8BE7409C3}"/>
          </ac:spMkLst>
        </pc:spChg>
        <pc:spChg chg="mod">
          <ac:chgData name="Jan Kristiansen" userId="a91fd70066e0f7b6" providerId="LiveId" clId="{F0500230-1DA6-45AF-A558-76ABE488707F}" dt="2019-08-31T22:33:47.257" v="9794" actId="20577"/>
          <ac:spMkLst>
            <pc:docMk/>
            <pc:sldMk cId="1609481083" sldId="373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26T14:46:11.866" v="1823" actId="6549"/>
          <ac:spMkLst>
            <pc:docMk/>
            <pc:sldMk cId="1609481083" sldId="373"/>
            <ac:spMk id="30" creationId="{C965FA35-0E5D-4552-AD17-0C86FC4F6549}"/>
          </ac:spMkLst>
        </pc:spChg>
        <pc:grpChg chg="del">
          <ac:chgData name="Jan Kristiansen" userId="a91fd70066e0f7b6" providerId="LiveId" clId="{F0500230-1DA6-45AF-A558-76ABE488707F}" dt="2019-08-21T16:17:41.011" v="484" actId="478"/>
          <ac:grpSpMkLst>
            <pc:docMk/>
            <pc:sldMk cId="1609481083" sldId="373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6:17:42.386" v="485"/>
          <ac:grpSpMkLst>
            <pc:docMk/>
            <pc:sldMk cId="1609481083" sldId="373"/>
            <ac:grpSpMk id="17" creationId="{203D17C3-5063-496E-B384-BF1AA9EEC61E}"/>
          </ac:grpSpMkLst>
        </pc:grpChg>
        <pc:picChg chg="add mod">
          <ac:chgData name="Jan Kristiansen" userId="a91fd70066e0f7b6" providerId="LiveId" clId="{F0500230-1DA6-45AF-A558-76ABE488707F}" dt="2019-09-05T12:05:53.313" v="10465" actId="1076"/>
          <ac:picMkLst>
            <pc:docMk/>
            <pc:sldMk cId="1609481083" sldId="373"/>
            <ac:picMk id="2" creationId="{C551F01A-C55A-41D6-AF31-626150231F50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496344919" sldId="374"/>
        </pc:sldMkLst>
        <pc:spChg chg="del">
          <ac:chgData name="Jan Kristiansen" userId="a91fd70066e0f7b6" providerId="LiveId" clId="{F0500230-1DA6-45AF-A558-76ABE488707F}" dt="2019-08-21T07:19:49.426" v="194" actId="478"/>
          <ac:spMkLst>
            <pc:docMk/>
            <pc:sldMk cId="496344919" sldId="374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9:50.051" v="195"/>
          <ac:spMkLst>
            <pc:docMk/>
            <pc:sldMk cId="496344919" sldId="374"/>
            <ac:spMk id="18" creationId="{6334587C-912B-4F48-B6F4-33B80292E9B4}"/>
          </ac:spMkLst>
        </pc:spChg>
        <pc:spChg chg="mod">
          <ac:chgData name="Jan Kristiansen" userId="a91fd70066e0f7b6" providerId="LiveId" clId="{F0500230-1DA6-45AF-A558-76ABE488707F}" dt="2019-08-31T22:35:58.115" v="9906" actId="20577"/>
          <ac:spMkLst>
            <pc:docMk/>
            <pc:sldMk cId="496344919" sldId="374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26T14:46:17.240" v="1824" actId="20577"/>
          <ac:spMkLst>
            <pc:docMk/>
            <pc:sldMk cId="496344919" sldId="374"/>
            <ac:spMk id="30" creationId="{6BC8C9A5-7E87-4925-B7E2-7D323BCBAE65}"/>
          </ac:spMkLst>
        </pc:spChg>
        <pc:grpChg chg="del">
          <ac:chgData name="Jan Kristiansen" userId="a91fd70066e0f7b6" providerId="LiveId" clId="{F0500230-1DA6-45AF-A558-76ABE488707F}" dt="2019-08-21T16:17:49.919" v="486" actId="478"/>
          <ac:grpSpMkLst>
            <pc:docMk/>
            <pc:sldMk cId="496344919" sldId="374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6:17:51.185" v="487"/>
          <ac:grpSpMkLst>
            <pc:docMk/>
            <pc:sldMk cId="496344919" sldId="374"/>
            <ac:grpSpMk id="17" creationId="{2545BFA9-FC5E-4C50-9EBF-CCE9E1A53BC0}"/>
          </ac:grpSpMkLst>
        </pc:grpChg>
        <pc:picChg chg="add mod">
          <ac:chgData name="Jan Kristiansen" userId="a91fd70066e0f7b6" providerId="LiveId" clId="{F0500230-1DA6-45AF-A558-76ABE488707F}" dt="2019-09-05T12:06:12.957" v="10470" actId="1076"/>
          <ac:picMkLst>
            <pc:docMk/>
            <pc:sldMk cId="496344919" sldId="374"/>
            <ac:picMk id="2" creationId="{23378098-CE22-44F7-B1A8-31264A642689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2551828636" sldId="375"/>
        </pc:sldMkLst>
        <pc:spChg chg="del">
          <ac:chgData name="Jan Kristiansen" userId="a91fd70066e0f7b6" providerId="LiveId" clId="{F0500230-1DA6-45AF-A558-76ABE488707F}" dt="2019-08-21T07:19:54.098" v="196" actId="478"/>
          <ac:spMkLst>
            <pc:docMk/>
            <pc:sldMk cId="2551828636" sldId="375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19:54.926" v="197"/>
          <ac:spMkLst>
            <pc:docMk/>
            <pc:sldMk cId="2551828636" sldId="375"/>
            <ac:spMk id="18" creationId="{EDA164DD-6488-43D7-B4E3-FEE60E080898}"/>
          </ac:spMkLst>
        </pc:spChg>
        <pc:spChg chg="mod">
          <ac:chgData name="Jan Kristiansen" userId="a91fd70066e0f7b6" providerId="LiveId" clId="{F0500230-1DA6-45AF-A558-76ABE488707F}" dt="2019-08-31T22:37:35.942" v="9946" actId="20577"/>
          <ac:spMkLst>
            <pc:docMk/>
            <pc:sldMk cId="2551828636" sldId="375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26T14:46:23.718" v="1825" actId="20577"/>
          <ac:spMkLst>
            <pc:docMk/>
            <pc:sldMk cId="2551828636" sldId="375"/>
            <ac:spMk id="30" creationId="{D6D96671-C74C-4476-84A1-50F40A260FA5}"/>
          </ac:spMkLst>
        </pc:spChg>
        <pc:grpChg chg="del">
          <ac:chgData name="Jan Kristiansen" userId="a91fd70066e0f7b6" providerId="LiveId" clId="{F0500230-1DA6-45AF-A558-76ABE488707F}" dt="2019-08-21T16:17:56.824" v="488" actId="478"/>
          <ac:grpSpMkLst>
            <pc:docMk/>
            <pc:sldMk cId="2551828636" sldId="375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6:17:58.042" v="489"/>
          <ac:grpSpMkLst>
            <pc:docMk/>
            <pc:sldMk cId="2551828636" sldId="375"/>
            <ac:grpSpMk id="17" creationId="{F509F9F1-5ABE-4BB1-9CE8-502FC1C1395B}"/>
          </ac:grpSpMkLst>
        </pc:grpChg>
        <pc:picChg chg="add mod">
          <ac:chgData name="Jan Kristiansen" userId="a91fd70066e0f7b6" providerId="LiveId" clId="{F0500230-1DA6-45AF-A558-76ABE488707F}" dt="2019-09-05T12:06:25.021" v="10473" actId="1076"/>
          <ac:picMkLst>
            <pc:docMk/>
            <pc:sldMk cId="2551828636" sldId="375"/>
            <ac:picMk id="2" creationId="{558C8C2A-ECA3-4EB4-8BAA-CB89663D68FC}"/>
          </ac:picMkLst>
        </pc:picChg>
      </pc:sldChg>
      <pc:sldChg chg="addSp delSp modSp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3402320139" sldId="376"/>
        </pc:sldMkLst>
        <pc:spChg chg="del">
          <ac:chgData name="Jan Kristiansen" userId="a91fd70066e0f7b6" providerId="LiveId" clId="{F0500230-1DA6-45AF-A558-76ABE488707F}" dt="2019-08-21T07:20:00.736" v="198" actId="478"/>
          <ac:spMkLst>
            <pc:docMk/>
            <pc:sldMk cId="3402320139" sldId="376"/>
            <ac:spMk id="17" creationId="{F6CC025E-CD49-4ABC-BC4E-B787EF98455F}"/>
          </ac:spMkLst>
        </pc:spChg>
        <pc:spChg chg="add">
          <ac:chgData name="Jan Kristiansen" userId="a91fd70066e0f7b6" providerId="LiveId" clId="{F0500230-1DA6-45AF-A558-76ABE488707F}" dt="2019-08-21T07:20:01.391" v="199"/>
          <ac:spMkLst>
            <pc:docMk/>
            <pc:sldMk cId="3402320139" sldId="376"/>
            <ac:spMk id="18" creationId="{C3C1ED56-4135-421A-9231-6C2A96A3EDA5}"/>
          </ac:spMkLst>
        </pc:spChg>
        <pc:spChg chg="mod">
          <ac:chgData name="Jan Kristiansen" userId="a91fd70066e0f7b6" providerId="LiveId" clId="{F0500230-1DA6-45AF-A558-76ABE488707F}" dt="2019-08-31T22:42:04.456" v="10052" actId="20577"/>
          <ac:spMkLst>
            <pc:docMk/>
            <pc:sldMk cId="3402320139" sldId="376"/>
            <ac:spMk id="19" creationId="{C01FDC65-3724-4631-86DF-9FA2B7ED4EA3}"/>
          </ac:spMkLst>
        </pc:spChg>
        <pc:spChg chg="mod">
          <ac:chgData name="Jan Kristiansen" userId="a91fd70066e0f7b6" providerId="LiveId" clId="{F0500230-1DA6-45AF-A558-76ABE488707F}" dt="2019-08-26T14:46:29.936" v="1826" actId="20577"/>
          <ac:spMkLst>
            <pc:docMk/>
            <pc:sldMk cId="3402320139" sldId="376"/>
            <ac:spMk id="30" creationId="{A3CB3A60-1C13-4E59-B7A6-C3A28B890DAB}"/>
          </ac:spMkLst>
        </pc:spChg>
        <pc:grpChg chg="del">
          <ac:chgData name="Jan Kristiansen" userId="a91fd70066e0f7b6" providerId="LiveId" clId="{F0500230-1DA6-45AF-A558-76ABE488707F}" dt="2019-08-21T16:18:03.658" v="490" actId="478"/>
          <ac:grpSpMkLst>
            <pc:docMk/>
            <pc:sldMk cId="3402320139" sldId="376"/>
            <ac:grpSpMk id="16" creationId="{00000000-0000-0000-0000-000000000000}"/>
          </ac:grpSpMkLst>
        </pc:grpChg>
        <pc:grpChg chg="add">
          <ac:chgData name="Jan Kristiansen" userId="a91fd70066e0f7b6" providerId="LiveId" clId="{F0500230-1DA6-45AF-A558-76ABE488707F}" dt="2019-08-21T16:18:04.908" v="491"/>
          <ac:grpSpMkLst>
            <pc:docMk/>
            <pc:sldMk cId="3402320139" sldId="376"/>
            <ac:grpSpMk id="17" creationId="{7F05BE7A-9E51-4CDF-8F66-C0ADCFB83B1D}"/>
          </ac:grpSpMkLst>
        </pc:grpChg>
        <pc:picChg chg="add mod">
          <ac:chgData name="Jan Kristiansen" userId="a91fd70066e0f7b6" providerId="LiveId" clId="{F0500230-1DA6-45AF-A558-76ABE488707F}" dt="2019-09-05T12:06:37.374" v="10476" actId="1076"/>
          <ac:picMkLst>
            <pc:docMk/>
            <pc:sldMk cId="3402320139" sldId="376"/>
            <ac:picMk id="2" creationId="{B3A65323-B182-4937-9A02-B39396F253EB}"/>
          </ac:picMkLst>
        </pc:picChg>
      </pc:sldChg>
      <pc:sldChg chg="addSp modSp add modTransition modAnim modNotesTx">
        <pc:chgData name="Jan Kristiansen" userId="a91fd70066e0f7b6" providerId="LiveId" clId="{F0500230-1DA6-45AF-A558-76ABE488707F}" dt="2019-09-05T12:12:24.597" v="10540"/>
        <pc:sldMkLst>
          <pc:docMk/>
          <pc:sldMk cId="1411145151" sldId="377"/>
        </pc:sldMkLst>
        <pc:spChg chg="mod">
          <ac:chgData name="Jan Kristiansen" userId="a91fd70066e0f7b6" providerId="LiveId" clId="{F0500230-1DA6-45AF-A558-76ABE488707F}" dt="2019-08-26T13:23:52.984" v="1155" actId="20577"/>
          <ac:spMkLst>
            <pc:docMk/>
            <pc:sldMk cId="1411145151" sldId="377"/>
            <ac:spMk id="18" creationId="{27108FA0-9634-4A77-A168-58655B38D495}"/>
          </ac:spMkLst>
        </pc:spChg>
        <pc:spChg chg="mod">
          <ac:chgData name="Jan Kristiansen" userId="a91fd70066e0f7b6" providerId="LiveId" clId="{F0500230-1DA6-45AF-A558-76ABE488707F}" dt="2019-08-26T14:34:05.579" v="1728" actId="6549"/>
          <ac:spMkLst>
            <pc:docMk/>
            <pc:sldMk cId="1411145151" sldId="377"/>
            <ac:spMk id="32" creationId="{68326465-67C0-43DD-996B-DF07EC3DD905}"/>
          </ac:spMkLst>
        </pc:spChg>
        <pc:picChg chg="add mod">
          <ac:chgData name="Jan Kristiansen" userId="a91fd70066e0f7b6" providerId="LiveId" clId="{F0500230-1DA6-45AF-A558-76ABE488707F}" dt="2019-09-05T11:43:21.654" v="10188" actId="1076"/>
          <ac:picMkLst>
            <pc:docMk/>
            <pc:sldMk cId="1411145151" sldId="377"/>
            <ac:picMk id="2" creationId="{DB18CE6C-8E0A-459A-AF38-C5377F3C614A}"/>
          </ac:picMkLst>
        </pc:picChg>
      </pc:sldChg>
      <pc:sldChg chg="addSp modSp add modTransition modAnim">
        <pc:chgData name="Jan Kristiansen" userId="a91fd70066e0f7b6" providerId="LiveId" clId="{F0500230-1DA6-45AF-A558-76ABE488707F}" dt="2019-09-05T12:12:24.597" v="10540"/>
        <pc:sldMkLst>
          <pc:docMk/>
          <pc:sldMk cId="260819559" sldId="378"/>
        </pc:sldMkLst>
        <pc:picChg chg="add mod">
          <ac:chgData name="Jan Kristiansen" userId="a91fd70066e0f7b6" providerId="LiveId" clId="{F0500230-1DA6-45AF-A558-76ABE488707F}" dt="2019-09-05T12:04:10.599" v="10441" actId="1076"/>
          <ac:picMkLst>
            <pc:docMk/>
            <pc:sldMk cId="260819559" sldId="378"/>
            <ac:picMk id="2" creationId="{F6B6C65F-B989-4180-926D-2C74B38620C9}"/>
          </ac:picMkLst>
        </pc:picChg>
      </pc:sldChg>
      <pc:sldMasterChg chg="modTransition modSldLayout">
        <pc:chgData name="Jan Kristiansen" userId="a91fd70066e0f7b6" providerId="LiveId" clId="{F0500230-1DA6-45AF-A558-76ABE488707F}" dt="2019-09-05T12:12:24.597" v="10540"/>
        <pc:sldMasterMkLst>
          <pc:docMk/>
          <pc:sldMasterMk cId="2319876713" sldId="2147483648"/>
        </pc:sldMasterMkLst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2966362825" sldId="2147483649"/>
          </pc:sldLayoutMkLst>
        </pc:sldLayoutChg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707665004" sldId="2147483650"/>
          </pc:sldLayoutMkLst>
        </pc:sldLayoutChg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545622753" sldId="2147483651"/>
          </pc:sldLayoutMkLst>
        </pc:sldLayoutChg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2438389444" sldId="2147483652"/>
          </pc:sldLayoutMkLst>
        </pc:sldLayoutChg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851880743" sldId="2147483653"/>
          </pc:sldLayoutMkLst>
        </pc:sldLayoutChg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3265827331" sldId="2147483654"/>
          </pc:sldLayoutMkLst>
        </pc:sldLayoutChg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56307447" sldId="2147483655"/>
          </pc:sldLayoutMkLst>
        </pc:sldLayoutChg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2873656356" sldId="2147483656"/>
          </pc:sldLayoutMkLst>
        </pc:sldLayoutChg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2836028179" sldId="2147483657"/>
          </pc:sldLayoutMkLst>
        </pc:sldLayoutChg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636082512" sldId="2147483658"/>
          </pc:sldLayoutMkLst>
        </pc:sldLayoutChg>
        <pc:sldLayoutChg chg="modTransition">
          <pc:chgData name="Jan Kristiansen" userId="a91fd70066e0f7b6" providerId="LiveId" clId="{F0500230-1DA6-45AF-A558-76ABE488707F}" dt="2019-09-05T12:12:24.597" v="10540"/>
          <pc:sldLayoutMkLst>
            <pc:docMk/>
            <pc:sldMasterMk cId="2319876713" sldId="2147483648"/>
            <pc:sldLayoutMk cId="2212336656" sldId="2147483659"/>
          </pc:sldLayoutMkLst>
        </pc:sldLayoutChg>
      </pc:sldMasterChg>
    </pc:docChg>
  </pc:docChgLst>
  <pc:docChgLst>
    <pc:chgData name="Jan Kristiansen" userId="a91fd70066e0f7b6" providerId="LiveId" clId="{9BF7C693-9526-4FAF-93BF-E0A2B75FE07C}"/>
    <pc:docChg chg="custSel addSld delSld modSld">
      <pc:chgData name="Jan Kristiansen" userId="a91fd70066e0f7b6" providerId="LiveId" clId="{9BF7C693-9526-4FAF-93BF-E0A2B75FE07C}" dt="2019-08-20T10:22:25.927" v="1272"/>
      <pc:docMkLst>
        <pc:docMk/>
      </pc:docMkLst>
      <pc:sldChg chg="addSp delSp modSp">
        <pc:chgData name="Jan Kristiansen" userId="a91fd70066e0f7b6" providerId="LiveId" clId="{9BF7C693-9526-4FAF-93BF-E0A2B75FE07C}" dt="2019-08-20T10:11:07.906" v="1078"/>
        <pc:sldMkLst>
          <pc:docMk/>
          <pc:sldMk cId="1262141754" sldId="257"/>
        </pc:sldMkLst>
        <pc:spChg chg="del">
          <ac:chgData name="Jan Kristiansen" userId="a91fd70066e0f7b6" providerId="LiveId" clId="{9BF7C693-9526-4FAF-93BF-E0A2B75FE07C}" dt="2019-08-20T10:11:06.578" v="1077" actId="478"/>
          <ac:spMkLst>
            <pc:docMk/>
            <pc:sldMk cId="1262141754" sldId="257"/>
            <ac:spMk id="17" creationId="{A2BC7DDF-2769-4F38-8CAB-09E103442629}"/>
          </ac:spMkLst>
        </pc:spChg>
        <pc:spChg chg="mod">
          <ac:chgData name="Jan Kristiansen" userId="a91fd70066e0f7b6" providerId="LiveId" clId="{9BF7C693-9526-4FAF-93BF-E0A2B75FE07C}" dt="2019-08-20T09:22:27.009" v="951" actId="20577"/>
          <ac:spMkLst>
            <pc:docMk/>
            <pc:sldMk cId="1262141754" sldId="257"/>
            <ac:spMk id="18" creationId="{27108FA0-9634-4A77-A168-58655B38D495}"/>
          </ac:spMkLst>
        </pc:spChg>
        <pc:spChg chg="add del">
          <ac:chgData name="Jan Kristiansen" userId="a91fd70066e0f7b6" providerId="LiveId" clId="{9BF7C693-9526-4FAF-93BF-E0A2B75FE07C}" dt="2019-08-20T10:11:04.047" v="1076"/>
          <ac:spMkLst>
            <pc:docMk/>
            <pc:sldMk cId="1262141754" sldId="257"/>
            <ac:spMk id="20" creationId="{05E756B8-9487-4EE1-9920-8BB8B25EA90E}"/>
          </ac:spMkLst>
        </pc:spChg>
        <pc:spChg chg="add">
          <ac:chgData name="Jan Kristiansen" userId="a91fd70066e0f7b6" providerId="LiveId" clId="{9BF7C693-9526-4FAF-93BF-E0A2B75FE07C}" dt="2019-08-20T10:11:07.906" v="1078"/>
          <ac:spMkLst>
            <pc:docMk/>
            <pc:sldMk cId="1262141754" sldId="257"/>
            <ac:spMk id="21" creationId="{ECBEBDF4-4B96-4286-914C-F960A11C8BE3}"/>
          </ac:spMkLst>
        </pc:spChg>
      </pc:sldChg>
      <pc:sldChg chg="addSp delSp modSp modAnim modNotesTx">
        <pc:chgData name="Jan Kristiansen" userId="a91fd70066e0f7b6" providerId="LiveId" clId="{9BF7C693-9526-4FAF-93BF-E0A2B75FE07C}" dt="2019-08-20T10:10:38.611" v="1074" actId="1038"/>
        <pc:sldMkLst>
          <pc:docMk/>
          <pc:sldMk cId="4168236394" sldId="259"/>
        </pc:sldMkLst>
        <pc:spChg chg="mod">
          <ac:chgData name="Jan Kristiansen" userId="a91fd70066e0f7b6" providerId="LiveId" clId="{9BF7C693-9526-4FAF-93BF-E0A2B75FE07C}" dt="2019-08-20T10:10:38.611" v="1074" actId="1038"/>
          <ac:spMkLst>
            <pc:docMk/>
            <pc:sldMk cId="4168236394" sldId="259"/>
            <ac:spMk id="8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7:39:46.083" v="163" actId="1035"/>
          <ac:spMkLst>
            <pc:docMk/>
            <pc:sldMk cId="4168236394" sldId="259"/>
            <ac:spMk id="10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9:21:01.543" v="899" actId="20577"/>
          <ac:spMkLst>
            <pc:docMk/>
            <pc:sldMk cId="4168236394" sldId="259"/>
            <ac:spMk id="11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8:19:17.316" v="204" actId="20577"/>
          <ac:spMkLst>
            <pc:docMk/>
            <pc:sldMk cId="4168236394" sldId="259"/>
            <ac:spMk id="14" creationId="{00000000-0000-0000-0000-000000000000}"/>
          </ac:spMkLst>
        </pc:spChg>
        <pc:spChg chg="add mod">
          <ac:chgData name="Jan Kristiansen" userId="a91fd70066e0f7b6" providerId="LiveId" clId="{9BF7C693-9526-4FAF-93BF-E0A2B75FE07C}" dt="2019-08-20T08:25:46.563" v="215" actId="1037"/>
          <ac:spMkLst>
            <pc:docMk/>
            <pc:sldMk cId="4168236394" sldId="259"/>
            <ac:spMk id="15" creationId="{40594050-2AAA-4DE4-88A3-BCDEAA4E310E}"/>
          </ac:spMkLst>
        </pc:spChg>
        <pc:grpChg chg="del">
          <ac:chgData name="Jan Kristiansen" userId="a91fd70066e0f7b6" providerId="LiveId" clId="{9BF7C693-9526-4FAF-93BF-E0A2B75FE07C}" dt="2019-08-20T08:20:11.263" v="205" actId="478"/>
          <ac:grpSpMkLst>
            <pc:docMk/>
            <pc:sldMk cId="4168236394" sldId="259"/>
            <ac:grpSpMk id="3" creationId="{00000000-0000-0000-0000-000000000000}"/>
          </ac:grpSpMkLst>
        </pc:grpChg>
        <pc:picChg chg="add mod">
          <ac:chgData name="Jan Kristiansen" userId="a91fd70066e0f7b6" providerId="LiveId" clId="{9BF7C693-9526-4FAF-93BF-E0A2B75FE07C}" dt="2019-08-20T08:25:54.328" v="229" actId="1037"/>
          <ac:picMkLst>
            <pc:docMk/>
            <pc:sldMk cId="4168236394" sldId="259"/>
            <ac:picMk id="12" creationId="{3800DF50-1CD0-4CE8-8C49-9802A003581B}"/>
          </ac:picMkLst>
        </pc:picChg>
      </pc:sldChg>
      <pc:sldChg chg="addSp delSp modSp">
        <pc:chgData name="Jan Kristiansen" userId="a91fd70066e0f7b6" providerId="LiveId" clId="{9BF7C693-9526-4FAF-93BF-E0A2B75FE07C}" dt="2019-08-20T10:15:13.668" v="1141"/>
        <pc:sldMkLst>
          <pc:docMk/>
          <pc:sldMk cId="548494153" sldId="261"/>
        </pc:sldMkLst>
        <pc:spChg chg="del">
          <ac:chgData name="Jan Kristiansen" userId="a91fd70066e0f7b6" providerId="LiveId" clId="{9BF7C693-9526-4FAF-93BF-E0A2B75FE07C}" dt="2019-08-20T10:15:12.949" v="1140" actId="478"/>
          <ac:spMkLst>
            <pc:docMk/>
            <pc:sldMk cId="548494153" sldId="261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9:50.772" v="1004"/>
          <ac:spMkLst>
            <pc:docMk/>
            <pc:sldMk cId="548494153" sldId="261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5:13.668" v="1141"/>
          <ac:spMkLst>
            <pc:docMk/>
            <pc:sldMk cId="548494153" sldId="261"/>
            <ac:spMk id="20" creationId="{78612798-F724-4E7C-AB34-3B415B07F495}"/>
          </ac:spMkLst>
        </pc:spChg>
      </pc:sldChg>
      <pc:sldChg chg="modSp">
        <pc:chgData name="Jan Kristiansen" userId="a91fd70066e0f7b6" providerId="LiveId" clId="{9BF7C693-9526-4FAF-93BF-E0A2B75FE07C}" dt="2019-08-20T09:21:46.693" v="931" actId="20577"/>
        <pc:sldMkLst>
          <pc:docMk/>
          <pc:sldMk cId="2443359855" sldId="264"/>
        </pc:sldMkLst>
        <pc:spChg chg="mod">
          <ac:chgData name="Jan Kristiansen" userId="a91fd70066e0f7b6" providerId="LiveId" clId="{9BF7C693-9526-4FAF-93BF-E0A2B75FE07C}" dt="2019-08-20T08:34:30.996" v="562" actId="20577"/>
          <ac:spMkLst>
            <pc:docMk/>
            <pc:sldMk cId="2443359855" sldId="264"/>
            <ac:spMk id="5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8:34:45.044" v="564" actId="20577"/>
          <ac:spMkLst>
            <pc:docMk/>
            <pc:sldMk cId="2443359855" sldId="264"/>
            <ac:spMk id="6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8:32:07.259" v="455" actId="6549"/>
          <ac:spMkLst>
            <pc:docMk/>
            <pc:sldMk cId="2443359855" sldId="264"/>
            <ac:spMk id="7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8:33:05.813" v="517" actId="20577"/>
          <ac:spMkLst>
            <pc:docMk/>
            <pc:sldMk cId="2443359855" sldId="264"/>
            <ac:spMk id="9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8:33:19.641" v="528" actId="20577"/>
          <ac:spMkLst>
            <pc:docMk/>
            <pc:sldMk cId="2443359855" sldId="264"/>
            <ac:spMk id="11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8:33:30.218" v="538" actId="20577"/>
          <ac:spMkLst>
            <pc:docMk/>
            <pc:sldMk cId="2443359855" sldId="264"/>
            <ac:spMk id="12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8:33:51.748" v="546" actId="20577"/>
          <ac:spMkLst>
            <pc:docMk/>
            <pc:sldMk cId="2443359855" sldId="264"/>
            <ac:spMk id="13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8:32:50.966" v="505" actId="20577"/>
          <ac:spMkLst>
            <pc:docMk/>
            <pc:sldMk cId="2443359855" sldId="264"/>
            <ac:spMk id="14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8:31:41.074" v="423" actId="20577"/>
          <ac:spMkLst>
            <pc:docMk/>
            <pc:sldMk cId="2443359855" sldId="264"/>
            <ac:spMk id="15" creationId="{00000000-0000-0000-0000-000000000000}"/>
          </ac:spMkLst>
        </pc:spChg>
        <pc:spChg chg="mod">
          <ac:chgData name="Jan Kristiansen" userId="a91fd70066e0f7b6" providerId="LiveId" clId="{9BF7C693-9526-4FAF-93BF-E0A2B75FE07C}" dt="2019-08-20T09:14:11.372" v="641" actId="20577"/>
          <ac:spMkLst>
            <pc:docMk/>
            <pc:sldMk cId="2443359855" sldId="264"/>
            <ac:spMk id="17" creationId="{E2687B44-8A3E-4335-B732-C38E5B09C112}"/>
          </ac:spMkLst>
        </pc:spChg>
        <pc:spChg chg="mod">
          <ac:chgData name="Jan Kristiansen" userId="a91fd70066e0f7b6" providerId="LiveId" clId="{9BF7C693-9526-4FAF-93BF-E0A2B75FE07C}" dt="2019-08-20T09:21:46.693" v="931" actId="20577"/>
          <ac:spMkLst>
            <pc:docMk/>
            <pc:sldMk cId="2443359855" sldId="264"/>
            <ac:spMk id="18" creationId="{27ED18BB-D96A-4B42-A77E-B8D673EBCFAA}"/>
          </ac:spMkLst>
        </pc:spChg>
        <pc:spChg chg="mod">
          <ac:chgData name="Jan Kristiansen" userId="a91fd70066e0f7b6" providerId="LiveId" clId="{9BF7C693-9526-4FAF-93BF-E0A2B75FE07C}" dt="2019-08-20T09:14:33.449" v="659" actId="20577"/>
          <ac:spMkLst>
            <pc:docMk/>
            <pc:sldMk cId="2443359855" sldId="264"/>
            <ac:spMk id="19" creationId="{C0720C41-DC22-4099-B797-87268EBB5955}"/>
          </ac:spMkLst>
        </pc:spChg>
      </pc:sldChg>
      <pc:sldChg chg="addSp delSp modSp">
        <pc:chgData name="Jan Kristiansen" userId="a91fd70066e0f7b6" providerId="LiveId" clId="{9BF7C693-9526-4FAF-93BF-E0A2B75FE07C}" dt="2019-08-20T10:11:20.108" v="1082"/>
        <pc:sldMkLst>
          <pc:docMk/>
          <pc:sldMk cId="131936280" sldId="267"/>
        </pc:sldMkLst>
        <pc:spChg chg="del">
          <ac:chgData name="Jan Kristiansen" userId="a91fd70066e0f7b6" providerId="LiveId" clId="{9BF7C693-9526-4FAF-93BF-E0A2B75FE07C}" dt="2019-08-20T10:11:18.936" v="1081" actId="478"/>
          <ac:spMkLst>
            <pc:docMk/>
            <pc:sldMk cId="131936280" sldId="267"/>
            <ac:spMk id="3" creationId="{AB9ADD8E-5F56-48C9-B166-76A51B65C8B1}"/>
          </ac:spMkLst>
        </pc:spChg>
        <pc:spChg chg="add">
          <ac:chgData name="Jan Kristiansen" userId="a91fd70066e0f7b6" providerId="LiveId" clId="{9BF7C693-9526-4FAF-93BF-E0A2B75FE07C}" dt="2019-08-20T10:11:20.108" v="1082"/>
          <ac:spMkLst>
            <pc:docMk/>
            <pc:sldMk cId="131936280" sldId="267"/>
            <ac:spMk id="17" creationId="{E3AA3AD2-858B-4910-BA80-DFEC30E1A9A3}"/>
          </ac:spMkLst>
        </pc:spChg>
        <pc:spChg chg="mod">
          <ac:chgData name="Jan Kristiansen" userId="a91fd70066e0f7b6" providerId="LiveId" clId="{9BF7C693-9526-4FAF-93BF-E0A2B75FE07C}" dt="2019-08-20T09:23:05.944" v="972"/>
          <ac:spMkLst>
            <pc:docMk/>
            <pc:sldMk cId="131936280" sldId="267"/>
            <ac:spMk id="19" creationId="{F69FA4FC-4B5B-4629-896D-A14CCDB838DD}"/>
          </ac:spMkLst>
        </pc:spChg>
      </pc:sldChg>
      <pc:sldChg chg="addSp delSp modSp">
        <pc:chgData name="Jan Kristiansen" userId="a91fd70066e0f7b6" providerId="LiveId" clId="{9BF7C693-9526-4FAF-93BF-E0A2B75FE07C}" dt="2019-08-20T10:11:27.478" v="1084"/>
        <pc:sldMkLst>
          <pc:docMk/>
          <pc:sldMk cId="30764497" sldId="268"/>
        </pc:sldMkLst>
        <pc:spChg chg="del">
          <ac:chgData name="Jan Kristiansen" userId="a91fd70066e0f7b6" providerId="LiveId" clId="{9BF7C693-9526-4FAF-93BF-E0A2B75FE07C}" dt="2019-08-20T10:11:26.305" v="1083" actId="478"/>
          <ac:spMkLst>
            <pc:docMk/>
            <pc:sldMk cId="30764497" sldId="268"/>
            <ac:spMk id="3" creationId="{AB9ADD8E-5F56-48C9-B166-76A51B65C8B1}"/>
          </ac:spMkLst>
        </pc:spChg>
        <pc:spChg chg="add">
          <ac:chgData name="Jan Kristiansen" userId="a91fd70066e0f7b6" providerId="LiveId" clId="{9BF7C693-9526-4FAF-93BF-E0A2B75FE07C}" dt="2019-08-20T10:11:27.478" v="1084"/>
          <ac:spMkLst>
            <pc:docMk/>
            <pc:sldMk cId="30764497" sldId="268"/>
            <ac:spMk id="17" creationId="{EFEC60DE-DA11-4506-A657-522710CCE1B0}"/>
          </ac:spMkLst>
        </pc:spChg>
        <pc:spChg chg="mod">
          <ac:chgData name="Jan Kristiansen" userId="a91fd70066e0f7b6" providerId="LiveId" clId="{9BF7C693-9526-4FAF-93BF-E0A2B75FE07C}" dt="2019-08-20T09:23:28.257" v="975"/>
          <ac:spMkLst>
            <pc:docMk/>
            <pc:sldMk cId="30764497" sldId="268"/>
            <ac:spMk id="19" creationId="{F69FA4FC-4B5B-4629-896D-A14CCDB838DD}"/>
          </ac:spMkLst>
        </pc:spChg>
      </pc:sldChg>
      <pc:sldChg chg="addSp delSp modSp">
        <pc:chgData name="Jan Kristiansen" userId="a91fd70066e0f7b6" providerId="LiveId" clId="{9BF7C693-9526-4FAF-93BF-E0A2B75FE07C}" dt="2019-08-20T10:11:49.258" v="1087" actId="207"/>
        <pc:sldMkLst>
          <pc:docMk/>
          <pc:sldMk cId="2037365059" sldId="269"/>
        </pc:sldMkLst>
        <pc:spChg chg="del">
          <ac:chgData name="Jan Kristiansen" userId="a91fd70066e0f7b6" providerId="LiveId" clId="{9BF7C693-9526-4FAF-93BF-E0A2B75FE07C}" dt="2019-08-20T10:11:39.696" v="1085" actId="478"/>
          <ac:spMkLst>
            <pc:docMk/>
            <pc:sldMk cId="2037365059" sldId="269"/>
            <ac:spMk id="3" creationId="{AB9ADD8E-5F56-48C9-B166-76A51B65C8B1}"/>
          </ac:spMkLst>
        </pc:spChg>
        <pc:spChg chg="add mod">
          <ac:chgData name="Jan Kristiansen" userId="a91fd70066e0f7b6" providerId="LiveId" clId="{9BF7C693-9526-4FAF-93BF-E0A2B75FE07C}" dt="2019-08-20T10:11:49.258" v="1087" actId="207"/>
          <ac:spMkLst>
            <pc:docMk/>
            <pc:sldMk cId="2037365059" sldId="269"/>
            <ac:spMk id="17" creationId="{B389EDC4-7518-46EF-8EC0-0F58A47BEA5A}"/>
          </ac:spMkLst>
        </pc:spChg>
        <pc:spChg chg="mod">
          <ac:chgData name="Jan Kristiansen" userId="a91fd70066e0f7b6" providerId="LiveId" clId="{9BF7C693-9526-4FAF-93BF-E0A2B75FE07C}" dt="2019-08-20T09:24:10.188" v="978"/>
          <ac:spMkLst>
            <pc:docMk/>
            <pc:sldMk cId="2037365059" sldId="269"/>
            <ac:spMk id="19" creationId="{F69FA4FC-4B5B-4629-896D-A14CCDB838DD}"/>
          </ac:spMkLst>
        </pc:spChg>
      </pc:sldChg>
      <pc:sldChg chg="addSp delSp modSp">
        <pc:chgData name="Jan Kristiansen" userId="a91fd70066e0f7b6" providerId="LiveId" clId="{9BF7C693-9526-4FAF-93BF-E0A2B75FE07C}" dt="2019-08-20T10:12:02.694" v="1089"/>
        <pc:sldMkLst>
          <pc:docMk/>
          <pc:sldMk cId="2959586781" sldId="270"/>
        </pc:sldMkLst>
        <pc:spChg chg="del">
          <ac:chgData name="Jan Kristiansen" userId="a91fd70066e0f7b6" providerId="LiveId" clId="{9BF7C693-9526-4FAF-93BF-E0A2B75FE07C}" dt="2019-08-20T10:12:01.397" v="1088" actId="478"/>
          <ac:spMkLst>
            <pc:docMk/>
            <pc:sldMk cId="2959586781" sldId="270"/>
            <ac:spMk id="3" creationId="{AB9ADD8E-5F56-48C9-B166-76A51B65C8B1}"/>
          </ac:spMkLst>
        </pc:spChg>
        <pc:spChg chg="add">
          <ac:chgData name="Jan Kristiansen" userId="a91fd70066e0f7b6" providerId="LiveId" clId="{9BF7C693-9526-4FAF-93BF-E0A2B75FE07C}" dt="2019-08-20T10:12:02.694" v="1089"/>
          <ac:spMkLst>
            <pc:docMk/>
            <pc:sldMk cId="2959586781" sldId="270"/>
            <ac:spMk id="17" creationId="{B22F703A-79A8-44F3-B211-B50D35716763}"/>
          </ac:spMkLst>
        </pc:spChg>
        <pc:spChg chg="mod">
          <ac:chgData name="Jan Kristiansen" userId="a91fd70066e0f7b6" providerId="LiveId" clId="{9BF7C693-9526-4FAF-93BF-E0A2B75FE07C}" dt="2019-08-20T09:55:57.944" v="979"/>
          <ac:spMkLst>
            <pc:docMk/>
            <pc:sldMk cId="2959586781" sldId="270"/>
            <ac:spMk id="19" creationId="{F69FA4FC-4B5B-4629-896D-A14CCDB838DD}"/>
          </ac:spMkLst>
        </pc:spChg>
      </pc:sldChg>
      <pc:sldChg chg="addSp delSp modSp">
        <pc:chgData name="Jan Kristiansen" userId="a91fd70066e0f7b6" providerId="LiveId" clId="{9BF7C693-9526-4FAF-93BF-E0A2B75FE07C}" dt="2019-08-20T10:12:09.491" v="1091"/>
        <pc:sldMkLst>
          <pc:docMk/>
          <pc:sldMk cId="39252875" sldId="273"/>
        </pc:sldMkLst>
        <pc:spChg chg="del">
          <ac:chgData name="Jan Kristiansen" userId="a91fd70066e0f7b6" providerId="LiveId" clId="{9BF7C693-9526-4FAF-93BF-E0A2B75FE07C}" dt="2019-08-20T10:12:08.350" v="1090" actId="478"/>
          <ac:spMkLst>
            <pc:docMk/>
            <pc:sldMk cId="39252875" sldId="273"/>
            <ac:spMk id="3" creationId="{AB9ADD8E-5F56-48C9-B166-76A51B65C8B1}"/>
          </ac:spMkLst>
        </pc:spChg>
        <pc:spChg chg="mod">
          <ac:chgData name="Jan Kristiansen" userId="a91fd70066e0f7b6" providerId="LiveId" clId="{9BF7C693-9526-4FAF-93BF-E0A2B75FE07C}" dt="2019-08-20T09:56:09.194" v="980"/>
          <ac:spMkLst>
            <pc:docMk/>
            <pc:sldMk cId="39252875" sldId="273"/>
            <ac:spMk id="17" creationId="{EFF72688-AB1E-4D97-A2F6-E13B40FEEDBD}"/>
          </ac:spMkLst>
        </pc:spChg>
        <pc:spChg chg="add">
          <ac:chgData name="Jan Kristiansen" userId="a91fd70066e0f7b6" providerId="LiveId" clId="{9BF7C693-9526-4FAF-93BF-E0A2B75FE07C}" dt="2019-08-20T10:12:09.491" v="1091"/>
          <ac:spMkLst>
            <pc:docMk/>
            <pc:sldMk cId="39252875" sldId="273"/>
            <ac:spMk id="18" creationId="{0B582365-A186-4A8F-964B-4FB95942542F}"/>
          </ac:spMkLst>
        </pc:spChg>
      </pc:sldChg>
      <pc:sldChg chg="addSp delSp modSp">
        <pc:chgData name="Jan Kristiansen" userId="a91fd70066e0f7b6" providerId="LiveId" clId="{9BF7C693-9526-4FAF-93BF-E0A2B75FE07C}" dt="2019-08-20T10:12:22.521" v="1094" actId="207"/>
        <pc:sldMkLst>
          <pc:docMk/>
          <pc:sldMk cId="2845440311" sldId="274"/>
        </pc:sldMkLst>
        <pc:spChg chg="del">
          <ac:chgData name="Jan Kristiansen" userId="a91fd70066e0f7b6" providerId="LiveId" clId="{9BF7C693-9526-4FAF-93BF-E0A2B75FE07C}" dt="2019-08-20T10:12:14.240" v="1092" actId="478"/>
          <ac:spMkLst>
            <pc:docMk/>
            <pc:sldMk cId="2845440311" sldId="274"/>
            <ac:spMk id="3" creationId="{AB9ADD8E-5F56-48C9-B166-76A51B65C8B1}"/>
          </ac:spMkLst>
        </pc:spChg>
        <pc:spChg chg="mod">
          <ac:chgData name="Jan Kristiansen" userId="a91fd70066e0f7b6" providerId="LiveId" clId="{9BF7C693-9526-4FAF-93BF-E0A2B75FE07C}" dt="2019-08-20T09:56:19.365" v="981"/>
          <ac:spMkLst>
            <pc:docMk/>
            <pc:sldMk cId="2845440311" sldId="274"/>
            <ac:spMk id="17" creationId="{051F4ADF-ED89-4DEB-8372-217C191D25C7}"/>
          </ac:spMkLst>
        </pc:spChg>
        <pc:spChg chg="add mod">
          <ac:chgData name="Jan Kristiansen" userId="a91fd70066e0f7b6" providerId="LiveId" clId="{9BF7C693-9526-4FAF-93BF-E0A2B75FE07C}" dt="2019-08-20T10:12:22.521" v="1094" actId="207"/>
          <ac:spMkLst>
            <pc:docMk/>
            <pc:sldMk cId="2845440311" sldId="274"/>
            <ac:spMk id="18" creationId="{16ECD178-240E-4DD5-AAE6-A22A4F54698B}"/>
          </ac:spMkLst>
        </pc:spChg>
      </pc:sldChg>
      <pc:sldChg chg="addSp delSp modSp">
        <pc:chgData name="Jan Kristiansen" userId="a91fd70066e0f7b6" providerId="LiveId" clId="{9BF7C693-9526-4FAF-93BF-E0A2B75FE07C}" dt="2019-08-20T10:13:30.564" v="1109"/>
        <pc:sldMkLst>
          <pc:docMk/>
          <pc:sldMk cId="3756501633" sldId="275"/>
        </pc:sldMkLst>
        <pc:spChg chg="del">
          <ac:chgData name="Jan Kristiansen" userId="a91fd70066e0f7b6" providerId="LiveId" clId="{9BF7C693-9526-4FAF-93BF-E0A2B75FE07C}" dt="2019-08-20T10:13:29.017" v="1108" actId="478"/>
          <ac:spMkLst>
            <pc:docMk/>
            <pc:sldMk cId="3756501633" sldId="275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7:24.750" v="988"/>
          <ac:spMkLst>
            <pc:docMk/>
            <pc:sldMk cId="3756501633" sldId="275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3:30.564" v="1109"/>
          <ac:spMkLst>
            <pc:docMk/>
            <pc:sldMk cId="3756501633" sldId="275"/>
            <ac:spMk id="20" creationId="{3F8A87B8-BF41-48A0-8B1F-7E8B990DD493}"/>
          </ac:spMkLst>
        </pc:spChg>
      </pc:sldChg>
      <pc:sldChg chg="addSp delSp modSp">
        <pc:chgData name="Jan Kristiansen" userId="a91fd70066e0f7b6" providerId="LiveId" clId="{9BF7C693-9526-4FAF-93BF-E0A2B75FE07C}" dt="2019-08-20T10:12:52.378" v="1101" actId="207"/>
        <pc:sldMkLst>
          <pc:docMk/>
          <pc:sldMk cId="131718723" sldId="276"/>
        </pc:sldMkLst>
        <pc:spChg chg="del">
          <ac:chgData name="Jan Kristiansen" userId="a91fd70066e0f7b6" providerId="LiveId" clId="{9BF7C693-9526-4FAF-93BF-E0A2B75FE07C}" dt="2019-08-20T10:12:42.051" v="1099" actId="478"/>
          <ac:spMkLst>
            <pc:docMk/>
            <pc:sldMk cId="131718723" sldId="276"/>
            <ac:spMk id="3" creationId="{AB9ADD8E-5F56-48C9-B166-76A51B65C8B1}"/>
          </ac:spMkLst>
        </pc:spChg>
        <pc:spChg chg="mod">
          <ac:chgData name="Jan Kristiansen" userId="a91fd70066e0f7b6" providerId="LiveId" clId="{9BF7C693-9526-4FAF-93BF-E0A2B75FE07C}" dt="2019-08-20T09:56:46.487" v="984"/>
          <ac:spMkLst>
            <pc:docMk/>
            <pc:sldMk cId="131718723" sldId="276"/>
            <ac:spMk id="17" creationId="{051F4ADF-ED89-4DEB-8372-217C191D25C7}"/>
          </ac:spMkLst>
        </pc:spChg>
        <pc:spChg chg="add mod">
          <ac:chgData name="Jan Kristiansen" userId="a91fd70066e0f7b6" providerId="LiveId" clId="{9BF7C693-9526-4FAF-93BF-E0A2B75FE07C}" dt="2019-08-20T10:12:52.378" v="1101" actId="207"/>
          <ac:spMkLst>
            <pc:docMk/>
            <pc:sldMk cId="131718723" sldId="276"/>
            <ac:spMk id="18" creationId="{9B56BF18-5F63-45EF-A40B-0BBDC7F13AD8}"/>
          </ac:spMkLst>
        </pc:spChg>
      </pc:sldChg>
      <pc:sldChg chg="addSp delSp modSp">
        <pc:chgData name="Jan Kristiansen" userId="a91fd70066e0f7b6" providerId="LiveId" clId="{9BF7C693-9526-4FAF-93BF-E0A2B75FE07C}" dt="2019-08-20T10:12:37.567" v="1098"/>
        <pc:sldMkLst>
          <pc:docMk/>
          <pc:sldMk cId="30748801" sldId="277"/>
        </pc:sldMkLst>
        <pc:spChg chg="del">
          <ac:chgData name="Jan Kristiansen" userId="a91fd70066e0f7b6" providerId="LiveId" clId="{9BF7C693-9526-4FAF-93BF-E0A2B75FE07C}" dt="2019-08-20T10:12:36.832" v="1097" actId="478"/>
          <ac:spMkLst>
            <pc:docMk/>
            <pc:sldMk cId="30748801" sldId="277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6:37.612" v="983"/>
          <ac:spMkLst>
            <pc:docMk/>
            <pc:sldMk cId="30748801" sldId="277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2:37.567" v="1098"/>
          <ac:spMkLst>
            <pc:docMk/>
            <pc:sldMk cId="30748801" sldId="277"/>
            <ac:spMk id="20" creationId="{396D9579-5641-4A4B-883D-978012187A55}"/>
          </ac:spMkLst>
        </pc:spChg>
      </pc:sldChg>
      <pc:sldChg chg="addSp delSp modSp">
        <pc:chgData name="Jan Kristiansen" userId="a91fd70066e0f7b6" providerId="LiveId" clId="{9BF7C693-9526-4FAF-93BF-E0A2B75FE07C}" dt="2019-08-20T10:12:31.286" v="1096"/>
        <pc:sldMkLst>
          <pc:docMk/>
          <pc:sldMk cId="4136372441" sldId="278"/>
        </pc:sldMkLst>
        <pc:spChg chg="del">
          <ac:chgData name="Jan Kristiansen" userId="a91fd70066e0f7b6" providerId="LiveId" clId="{9BF7C693-9526-4FAF-93BF-E0A2B75FE07C}" dt="2019-08-20T10:12:28.989" v="1095" actId="478"/>
          <ac:spMkLst>
            <pc:docMk/>
            <pc:sldMk cId="4136372441" sldId="278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6:28.912" v="982"/>
          <ac:spMkLst>
            <pc:docMk/>
            <pc:sldMk cId="4136372441" sldId="278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2:31.286" v="1096"/>
          <ac:spMkLst>
            <pc:docMk/>
            <pc:sldMk cId="4136372441" sldId="278"/>
            <ac:spMk id="20" creationId="{422CF194-4D79-4FE2-A11A-CA49705994DC}"/>
          </ac:spMkLst>
        </pc:spChg>
      </pc:sldChg>
      <pc:sldChg chg="addSp delSp modSp">
        <pc:chgData name="Jan Kristiansen" userId="a91fd70066e0f7b6" providerId="LiveId" clId="{9BF7C693-9526-4FAF-93BF-E0A2B75FE07C}" dt="2019-08-20T10:13:12.926" v="1103"/>
        <pc:sldMkLst>
          <pc:docMk/>
          <pc:sldMk cId="2066552638" sldId="279"/>
        </pc:sldMkLst>
        <pc:spChg chg="del">
          <ac:chgData name="Jan Kristiansen" userId="a91fd70066e0f7b6" providerId="LiveId" clId="{9BF7C693-9526-4FAF-93BF-E0A2B75FE07C}" dt="2019-08-20T10:13:11.959" v="1102" actId="478"/>
          <ac:spMkLst>
            <pc:docMk/>
            <pc:sldMk cId="2066552638" sldId="279"/>
            <ac:spMk id="3" creationId="{AB9ADD8E-5F56-48C9-B166-76A51B65C8B1}"/>
          </ac:spMkLst>
        </pc:spChg>
        <pc:spChg chg="mod">
          <ac:chgData name="Jan Kristiansen" userId="a91fd70066e0f7b6" providerId="LiveId" clId="{9BF7C693-9526-4FAF-93BF-E0A2B75FE07C}" dt="2019-08-20T09:56:58.236" v="985"/>
          <ac:spMkLst>
            <pc:docMk/>
            <pc:sldMk cId="2066552638" sldId="279"/>
            <ac:spMk id="17" creationId="{051F4ADF-ED89-4DEB-8372-217C191D25C7}"/>
          </ac:spMkLst>
        </pc:spChg>
        <pc:spChg chg="add">
          <ac:chgData name="Jan Kristiansen" userId="a91fd70066e0f7b6" providerId="LiveId" clId="{9BF7C693-9526-4FAF-93BF-E0A2B75FE07C}" dt="2019-08-20T10:13:12.926" v="1103"/>
          <ac:spMkLst>
            <pc:docMk/>
            <pc:sldMk cId="2066552638" sldId="279"/>
            <ac:spMk id="18" creationId="{11734586-737A-4975-8818-1A6D5FEA4696}"/>
          </ac:spMkLst>
        </pc:spChg>
      </pc:sldChg>
      <pc:sldChg chg="addSp delSp modSp">
        <pc:chgData name="Jan Kristiansen" userId="a91fd70066e0f7b6" providerId="LiveId" clId="{9BF7C693-9526-4FAF-93BF-E0A2B75FE07C}" dt="2019-08-20T10:13:18.081" v="1105"/>
        <pc:sldMkLst>
          <pc:docMk/>
          <pc:sldMk cId="2389731158" sldId="280"/>
        </pc:sldMkLst>
        <pc:spChg chg="del">
          <ac:chgData name="Jan Kristiansen" userId="a91fd70066e0f7b6" providerId="LiveId" clId="{9BF7C693-9526-4FAF-93BF-E0A2B75FE07C}" dt="2019-08-20T10:13:17.034" v="1104" actId="478"/>
          <ac:spMkLst>
            <pc:docMk/>
            <pc:sldMk cId="2389731158" sldId="280"/>
            <ac:spMk id="3" creationId="{AB9ADD8E-5F56-48C9-B166-76A51B65C8B1}"/>
          </ac:spMkLst>
        </pc:spChg>
        <pc:spChg chg="mod">
          <ac:chgData name="Jan Kristiansen" userId="a91fd70066e0f7b6" providerId="LiveId" clId="{9BF7C693-9526-4FAF-93BF-E0A2B75FE07C}" dt="2019-08-20T09:57:06.876" v="986"/>
          <ac:spMkLst>
            <pc:docMk/>
            <pc:sldMk cId="2389731158" sldId="280"/>
            <ac:spMk id="17" creationId="{051F4ADF-ED89-4DEB-8372-217C191D25C7}"/>
          </ac:spMkLst>
        </pc:spChg>
        <pc:spChg chg="add">
          <ac:chgData name="Jan Kristiansen" userId="a91fd70066e0f7b6" providerId="LiveId" clId="{9BF7C693-9526-4FAF-93BF-E0A2B75FE07C}" dt="2019-08-20T10:13:18.081" v="1105"/>
          <ac:spMkLst>
            <pc:docMk/>
            <pc:sldMk cId="2389731158" sldId="280"/>
            <ac:spMk id="18" creationId="{C8A1D8DC-4DBB-4D22-8769-A5CE88B75A24}"/>
          </ac:spMkLst>
        </pc:spChg>
      </pc:sldChg>
      <pc:sldChg chg="addSp delSp modSp">
        <pc:chgData name="Jan Kristiansen" userId="a91fd70066e0f7b6" providerId="LiveId" clId="{9BF7C693-9526-4FAF-93BF-E0A2B75FE07C}" dt="2019-08-20T10:13:25.002" v="1107"/>
        <pc:sldMkLst>
          <pc:docMk/>
          <pc:sldMk cId="231686731" sldId="281"/>
        </pc:sldMkLst>
        <pc:spChg chg="del">
          <ac:chgData name="Jan Kristiansen" userId="a91fd70066e0f7b6" providerId="LiveId" clId="{9BF7C693-9526-4FAF-93BF-E0A2B75FE07C}" dt="2019-08-20T10:13:23.846" v="1106" actId="478"/>
          <ac:spMkLst>
            <pc:docMk/>
            <pc:sldMk cId="231686731" sldId="281"/>
            <ac:spMk id="3" creationId="{AB9ADD8E-5F56-48C9-B166-76A51B65C8B1}"/>
          </ac:spMkLst>
        </pc:spChg>
        <pc:spChg chg="mod">
          <ac:chgData name="Jan Kristiansen" userId="a91fd70066e0f7b6" providerId="LiveId" clId="{9BF7C693-9526-4FAF-93BF-E0A2B75FE07C}" dt="2019-08-20T09:57:15.766" v="987"/>
          <ac:spMkLst>
            <pc:docMk/>
            <pc:sldMk cId="231686731" sldId="281"/>
            <ac:spMk id="17" creationId="{051F4ADF-ED89-4DEB-8372-217C191D25C7}"/>
          </ac:spMkLst>
        </pc:spChg>
        <pc:spChg chg="add">
          <ac:chgData name="Jan Kristiansen" userId="a91fd70066e0f7b6" providerId="LiveId" clId="{9BF7C693-9526-4FAF-93BF-E0A2B75FE07C}" dt="2019-08-20T10:13:25.002" v="1107"/>
          <ac:spMkLst>
            <pc:docMk/>
            <pc:sldMk cId="231686731" sldId="281"/>
            <ac:spMk id="18" creationId="{AC49359C-2EB5-4F7E-A74B-4172814E174F}"/>
          </ac:spMkLst>
        </pc:spChg>
      </pc:sldChg>
      <pc:sldChg chg="addSp delSp modSp">
        <pc:chgData name="Jan Kristiansen" userId="a91fd70066e0f7b6" providerId="LiveId" clId="{9BF7C693-9526-4FAF-93BF-E0A2B75FE07C}" dt="2019-08-20T10:14:11.624" v="1121"/>
        <pc:sldMkLst>
          <pc:docMk/>
          <pc:sldMk cId="2540787471" sldId="282"/>
        </pc:sldMkLst>
        <pc:spChg chg="del">
          <ac:chgData name="Jan Kristiansen" userId="a91fd70066e0f7b6" providerId="LiveId" clId="{9BF7C693-9526-4FAF-93BF-E0A2B75FE07C}" dt="2019-08-20T10:14:10.467" v="1120" actId="478"/>
          <ac:spMkLst>
            <pc:docMk/>
            <pc:sldMk cId="2540787471" sldId="282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8:20.162" v="994"/>
          <ac:spMkLst>
            <pc:docMk/>
            <pc:sldMk cId="2540787471" sldId="282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4:11.624" v="1121"/>
          <ac:spMkLst>
            <pc:docMk/>
            <pc:sldMk cId="2540787471" sldId="282"/>
            <ac:spMk id="20" creationId="{FC8D552A-51D8-4E1A-9178-B4FD06870D0C}"/>
          </ac:spMkLst>
        </pc:spChg>
      </pc:sldChg>
      <pc:sldChg chg="addSp delSp modSp">
        <pc:chgData name="Jan Kristiansen" userId="a91fd70066e0f7b6" providerId="LiveId" clId="{9BF7C693-9526-4FAF-93BF-E0A2B75FE07C}" dt="2019-08-20T10:13:37.829" v="1111"/>
        <pc:sldMkLst>
          <pc:docMk/>
          <pc:sldMk cId="609207821" sldId="283"/>
        </pc:sldMkLst>
        <pc:spChg chg="del">
          <ac:chgData name="Jan Kristiansen" userId="a91fd70066e0f7b6" providerId="LiveId" clId="{9BF7C693-9526-4FAF-93BF-E0A2B75FE07C}" dt="2019-08-20T10:13:36.782" v="1110" actId="478"/>
          <ac:spMkLst>
            <pc:docMk/>
            <pc:sldMk cId="609207821" sldId="283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7:34.265" v="989"/>
          <ac:spMkLst>
            <pc:docMk/>
            <pc:sldMk cId="609207821" sldId="283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3:37.829" v="1111"/>
          <ac:spMkLst>
            <pc:docMk/>
            <pc:sldMk cId="609207821" sldId="283"/>
            <ac:spMk id="20" creationId="{D79DD106-CDA3-49A6-A5DC-6074A778DAF7}"/>
          </ac:spMkLst>
        </pc:spChg>
      </pc:sldChg>
      <pc:sldChg chg="addSp delSp modSp">
        <pc:chgData name="Jan Kristiansen" userId="a91fd70066e0f7b6" providerId="LiveId" clId="{9BF7C693-9526-4FAF-93BF-E0A2B75FE07C}" dt="2019-08-20T10:13:43.204" v="1113"/>
        <pc:sldMkLst>
          <pc:docMk/>
          <pc:sldMk cId="4273987189" sldId="284"/>
        </pc:sldMkLst>
        <pc:spChg chg="del">
          <ac:chgData name="Jan Kristiansen" userId="a91fd70066e0f7b6" providerId="LiveId" clId="{9BF7C693-9526-4FAF-93BF-E0A2B75FE07C}" dt="2019-08-20T10:13:42.157" v="1112" actId="478"/>
          <ac:spMkLst>
            <pc:docMk/>
            <pc:sldMk cId="4273987189" sldId="284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7:44.154" v="990"/>
          <ac:spMkLst>
            <pc:docMk/>
            <pc:sldMk cId="4273987189" sldId="284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3:43.204" v="1113"/>
          <ac:spMkLst>
            <pc:docMk/>
            <pc:sldMk cId="4273987189" sldId="284"/>
            <ac:spMk id="20" creationId="{93F77B52-48D1-4277-9C50-E313F32B8ECE}"/>
          </ac:spMkLst>
        </pc:spChg>
      </pc:sldChg>
      <pc:sldChg chg="addSp delSp modSp">
        <pc:chgData name="Jan Kristiansen" userId="a91fd70066e0f7b6" providerId="LiveId" clId="{9BF7C693-9526-4FAF-93BF-E0A2B75FE07C}" dt="2019-08-20T10:13:49.578" v="1115"/>
        <pc:sldMkLst>
          <pc:docMk/>
          <pc:sldMk cId="2986700551" sldId="285"/>
        </pc:sldMkLst>
        <pc:spChg chg="del">
          <ac:chgData name="Jan Kristiansen" userId="a91fd70066e0f7b6" providerId="LiveId" clId="{9BF7C693-9526-4FAF-93BF-E0A2B75FE07C}" dt="2019-08-20T10:13:48.813" v="1114" actId="478"/>
          <ac:spMkLst>
            <pc:docMk/>
            <pc:sldMk cId="2986700551" sldId="285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7:53.872" v="991"/>
          <ac:spMkLst>
            <pc:docMk/>
            <pc:sldMk cId="2986700551" sldId="285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3:49.578" v="1115"/>
          <ac:spMkLst>
            <pc:docMk/>
            <pc:sldMk cId="2986700551" sldId="285"/>
            <ac:spMk id="20" creationId="{EAA98CCF-F974-4F65-9C69-206C6F52ABE0}"/>
          </ac:spMkLst>
        </pc:spChg>
      </pc:sldChg>
      <pc:sldChg chg="addSp delSp modSp">
        <pc:chgData name="Jan Kristiansen" userId="a91fd70066e0f7b6" providerId="LiveId" clId="{9BF7C693-9526-4FAF-93BF-E0A2B75FE07C}" dt="2019-08-20T10:14:29.154" v="1127"/>
        <pc:sldMkLst>
          <pc:docMk/>
          <pc:sldMk cId="2271957028" sldId="286"/>
        </pc:sldMkLst>
        <pc:spChg chg="del">
          <ac:chgData name="Jan Kristiansen" userId="a91fd70066e0f7b6" providerId="LiveId" clId="{9BF7C693-9526-4FAF-93BF-E0A2B75FE07C}" dt="2019-08-20T10:14:28.044" v="1126" actId="478"/>
          <ac:spMkLst>
            <pc:docMk/>
            <pc:sldMk cId="2271957028" sldId="286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8:46.535" v="997"/>
          <ac:spMkLst>
            <pc:docMk/>
            <pc:sldMk cId="2271957028" sldId="286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4:29.154" v="1127"/>
          <ac:spMkLst>
            <pc:docMk/>
            <pc:sldMk cId="2271957028" sldId="286"/>
            <ac:spMk id="20" creationId="{F5FA0268-EE14-4E4C-A268-A84775A654E5}"/>
          </ac:spMkLst>
        </pc:spChg>
      </pc:sldChg>
      <pc:sldChg chg="addSp delSp modSp">
        <pc:chgData name="Jan Kristiansen" userId="a91fd70066e0f7b6" providerId="LiveId" clId="{9BF7C693-9526-4FAF-93BF-E0A2B75FE07C}" dt="2019-08-20T10:13:57.750" v="1117"/>
        <pc:sldMkLst>
          <pc:docMk/>
          <pc:sldMk cId="3024524042" sldId="288"/>
        </pc:sldMkLst>
        <pc:spChg chg="del">
          <ac:chgData name="Jan Kristiansen" userId="a91fd70066e0f7b6" providerId="LiveId" clId="{9BF7C693-9526-4FAF-93BF-E0A2B75FE07C}" dt="2019-08-20T10:13:56.672" v="1116" actId="478"/>
          <ac:spMkLst>
            <pc:docMk/>
            <pc:sldMk cId="3024524042" sldId="288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8:02.403" v="992"/>
          <ac:spMkLst>
            <pc:docMk/>
            <pc:sldMk cId="3024524042" sldId="288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3:57.750" v="1117"/>
          <ac:spMkLst>
            <pc:docMk/>
            <pc:sldMk cId="3024524042" sldId="288"/>
            <ac:spMk id="20" creationId="{2003556E-6318-4790-AFA4-9479EB7DF26E}"/>
          </ac:spMkLst>
        </pc:spChg>
      </pc:sldChg>
      <pc:sldChg chg="addSp delSp modSp modNotesTx">
        <pc:chgData name="Jan Kristiansen" userId="a91fd70066e0f7b6" providerId="LiveId" clId="{9BF7C693-9526-4FAF-93BF-E0A2B75FE07C}" dt="2019-08-20T10:14:04.483" v="1119"/>
        <pc:sldMkLst>
          <pc:docMk/>
          <pc:sldMk cId="97548022" sldId="289"/>
        </pc:sldMkLst>
        <pc:spChg chg="del">
          <ac:chgData name="Jan Kristiansen" userId="a91fd70066e0f7b6" providerId="LiveId" clId="{9BF7C693-9526-4FAF-93BF-E0A2B75FE07C}" dt="2019-08-20T10:14:03.405" v="1118" actId="478"/>
          <ac:spMkLst>
            <pc:docMk/>
            <pc:sldMk cId="97548022" sldId="289"/>
            <ac:spMk id="18" creationId="{06305045-82B7-45F2-9F12-0BCB3EA033D1}"/>
          </ac:spMkLst>
        </pc:spChg>
        <pc:spChg chg="add">
          <ac:chgData name="Jan Kristiansen" userId="a91fd70066e0f7b6" providerId="LiveId" clId="{9BF7C693-9526-4FAF-93BF-E0A2B75FE07C}" dt="2019-08-20T10:14:04.483" v="1119"/>
          <ac:spMkLst>
            <pc:docMk/>
            <pc:sldMk cId="97548022" sldId="289"/>
            <ac:spMk id="19" creationId="{AB2BB238-E924-4576-B86A-2338F5930491}"/>
          </ac:spMkLst>
        </pc:spChg>
        <pc:spChg chg="mod">
          <ac:chgData name="Jan Kristiansen" userId="a91fd70066e0f7b6" providerId="LiveId" clId="{9BF7C693-9526-4FAF-93BF-E0A2B75FE07C}" dt="2019-08-20T09:58:11.091" v="993"/>
          <ac:spMkLst>
            <pc:docMk/>
            <pc:sldMk cId="97548022" sldId="289"/>
            <ac:spMk id="20" creationId="{407A8F36-F607-4DF4-BCB2-4F0F15F4BBB3}"/>
          </ac:spMkLst>
        </pc:spChg>
      </pc:sldChg>
      <pc:sldChg chg="addSp delSp modSp">
        <pc:chgData name="Jan Kristiansen" userId="a91fd70066e0f7b6" providerId="LiveId" clId="{9BF7C693-9526-4FAF-93BF-E0A2B75FE07C}" dt="2019-08-20T10:14:17.108" v="1123"/>
        <pc:sldMkLst>
          <pc:docMk/>
          <pc:sldMk cId="4256026223" sldId="290"/>
        </pc:sldMkLst>
        <pc:spChg chg="del">
          <ac:chgData name="Jan Kristiansen" userId="a91fd70066e0f7b6" providerId="LiveId" clId="{9BF7C693-9526-4FAF-93BF-E0A2B75FE07C}" dt="2019-08-20T10:14:16.280" v="1122" actId="478"/>
          <ac:spMkLst>
            <pc:docMk/>
            <pc:sldMk cId="4256026223" sldId="290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8:28.599" v="995"/>
          <ac:spMkLst>
            <pc:docMk/>
            <pc:sldMk cId="4256026223" sldId="290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4:17.108" v="1123"/>
          <ac:spMkLst>
            <pc:docMk/>
            <pc:sldMk cId="4256026223" sldId="290"/>
            <ac:spMk id="20" creationId="{1D0752B6-6039-41BE-B236-ABB6DE3B1AD7}"/>
          </ac:spMkLst>
        </pc:spChg>
      </pc:sldChg>
      <pc:sldChg chg="addSp delSp modSp">
        <pc:chgData name="Jan Kristiansen" userId="a91fd70066e0f7b6" providerId="LiveId" clId="{9BF7C693-9526-4FAF-93BF-E0A2B75FE07C}" dt="2019-08-20T10:14:22.607" v="1125"/>
        <pc:sldMkLst>
          <pc:docMk/>
          <pc:sldMk cId="2046523748" sldId="291"/>
        </pc:sldMkLst>
        <pc:spChg chg="del">
          <ac:chgData name="Jan Kristiansen" userId="a91fd70066e0f7b6" providerId="LiveId" clId="{9BF7C693-9526-4FAF-93BF-E0A2B75FE07C}" dt="2019-08-20T10:14:21.810" v="1124" actId="478"/>
          <ac:spMkLst>
            <pc:docMk/>
            <pc:sldMk cId="2046523748" sldId="291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8:38.083" v="996"/>
          <ac:spMkLst>
            <pc:docMk/>
            <pc:sldMk cId="2046523748" sldId="291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4:22.607" v="1125"/>
          <ac:spMkLst>
            <pc:docMk/>
            <pc:sldMk cId="2046523748" sldId="291"/>
            <ac:spMk id="20" creationId="{DCE073E1-8357-4883-92FD-E88B1D428862}"/>
          </ac:spMkLst>
        </pc:spChg>
      </pc:sldChg>
      <pc:sldChg chg="addSp delSp modSp">
        <pc:chgData name="Jan Kristiansen" userId="a91fd70066e0f7b6" providerId="LiveId" clId="{9BF7C693-9526-4FAF-93BF-E0A2B75FE07C}" dt="2019-08-20T10:22:04.381" v="1264"/>
        <pc:sldMkLst>
          <pc:docMk/>
          <pc:sldMk cId="1728731650" sldId="293"/>
        </pc:sldMkLst>
        <pc:spChg chg="del">
          <ac:chgData name="Jan Kristiansen" userId="a91fd70066e0f7b6" providerId="LiveId" clId="{9BF7C693-9526-4FAF-93BF-E0A2B75FE07C}" dt="2019-08-20T10:22:03.600" v="1263" actId="478"/>
          <ac:spMkLst>
            <pc:docMk/>
            <pc:sldMk cId="1728731650" sldId="293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9:22.768" v="1065"/>
          <ac:spMkLst>
            <pc:docMk/>
            <pc:sldMk cId="1728731650" sldId="293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2:04.381" v="1264"/>
          <ac:spMkLst>
            <pc:docMk/>
            <pc:sldMk cId="1728731650" sldId="293"/>
            <ac:spMk id="20" creationId="{8183EE5E-039B-47FA-A2E0-076A87E2F611}"/>
          </ac:spMkLst>
        </pc:spChg>
      </pc:sldChg>
      <pc:sldChg chg="addSp delSp modSp">
        <pc:chgData name="Jan Kristiansen" userId="a91fd70066e0f7b6" providerId="LiveId" clId="{9BF7C693-9526-4FAF-93BF-E0A2B75FE07C}" dt="2019-08-20T10:14:34.356" v="1129"/>
        <pc:sldMkLst>
          <pc:docMk/>
          <pc:sldMk cId="1188971086" sldId="294"/>
        </pc:sldMkLst>
        <pc:spChg chg="del">
          <ac:chgData name="Jan Kristiansen" userId="a91fd70066e0f7b6" providerId="LiveId" clId="{9BF7C693-9526-4FAF-93BF-E0A2B75FE07C}" dt="2019-08-20T10:14:33.466" v="1128" actId="478"/>
          <ac:spMkLst>
            <pc:docMk/>
            <pc:sldMk cId="1188971086" sldId="294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8:55.316" v="998"/>
          <ac:spMkLst>
            <pc:docMk/>
            <pc:sldMk cId="1188971086" sldId="294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4:34.356" v="1129"/>
          <ac:spMkLst>
            <pc:docMk/>
            <pc:sldMk cId="1188971086" sldId="294"/>
            <ac:spMk id="20" creationId="{AFB37945-3B4E-4D42-9A13-1DA6B4FE6788}"/>
          </ac:spMkLst>
        </pc:spChg>
      </pc:sldChg>
      <pc:sldChg chg="addSp delSp modSp">
        <pc:chgData name="Jan Kristiansen" userId="a91fd70066e0f7b6" providerId="LiveId" clId="{9BF7C693-9526-4FAF-93BF-E0A2B75FE07C}" dt="2019-08-20T10:14:40.950" v="1131"/>
        <pc:sldMkLst>
          <pc:docMk/>
          <pc:sldMk cId="2678030476" sldId="295"/>
        </pc:sldMkLst>
        <pc:spChg chg="del">
          <ac:chgData name="Jan Kristiansen" userId="a91fd70066e0f7b6" providerId="LiveId" clId="{9BF7C693-9526-4FAF-93BF-E0A2B75FE07C}" dt="2019-08-20T10:14:39.918" v="1130" actId="478"/>
          <ac:spMkLst>
            <pc:docMk/>
            <pc:sldMk cId="2678030476" sldId="295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9:05.362" v="999"/>
          <ac:spMkLst>
            <pc:docMk/>
            <pc:sldMk cId="2678030476" sldId="295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4:40.950" v="1131"/>
          <ac:spMkLst>
            <pc:docMk/>
            <pc:sldMk cId="2678030476" sldId="295"/>
            <ac:spMk id="20" creationId="{C250BEBF-D01E-43BC-8997-E7D7374A61BF}"/>
          </ac:spMkLst>
        </pc:spChg>
      </pc:sldChg>
      <pc:sldChg chg="addSp delSp modSp">
        <pc:chgData name="Jan Kristiansen" userId="a91fd70066e0f7b6" providerId="LiveId" clId="{9BF7C693-9526-4FAF-93BF-E0A2B75FE07C}" dt="2019-08-20T10:14:46.179" v="1133"/>
        <pc:sldMkLst>
          <pc:docMk/>
          <pc:sldMk cId="270731078" sldId="296"/>
        </pc:sldMkLst>
        <pc:spChg chg="del">
          <ac:chgData name="Jan Kristiansen" userId="a91fd70066e0f7b6" providerId="LiveId" clId="{9BF7C693-9526-4FAF-93BF-E0A2B75FE07C}" dt="2019-08-20T10:14:45.371" v="1132" actId="478"/>
          <ac:spMkLst>
            <pc:docMk/>
            <pc:sldMk cId="270731078" sldId="296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9:14.315" v="1000"/>
          <ac:spMkLst>
            <pc:docMk/>
            <pc:sldMk cId="270731078" sldId="296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4:46.179" v="1133"/>
          <ac:spMkLst>
            <pc:docMk/>
            <pc:sldMk cId="270731078" sldId="296"/>
            <ac:spMk id="20" creationId="{60B3CC1D-746E-45E2-B889-60D8A6661710}"/>
          </ac:spMkLst>
        </pc:spChg>
      </pc:sldChg>
      <pc:sldChg chg="addSp delSp modSp">
        <pc:chgData name="Jan Kristiansen" userId="a91fd70066e0f7b6" providerId="LiveId" clId="{9BF7C693-9526-4FAF-93BF-E0A2B75FE07C}" dt="2019-08-20T10:14:54.119" v="1135"/>
        <pc:sldMkLst>
          <pc:docMk/>
          <pc:sldMk cId="524319480" sldId="297"/>
        </pc:sldMkLst>
        <pc:spChg chg="del">
          <ac:chgData name="Jan Kristiansen" userId="a91fd70066e0f7b6" providerId="LiveId" clId="{9BF7C693-9526-4FAF-93BF-E0A2B75FE07C}" dt="2019-08-20T10:14:53.155" v="1134" actId="478"/>
          <ac:spMkLst>
            <pc:docMk/>
            <pc:sldMk cId="524319480" sldId="297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9:23.673" v="1001"/>
          <ac:spMkLst>
            <pc:docMk/>
            <pc:sldMk cId="524319480" sldId="297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4:54.119" v="1135"/>
          <ac:spMkLst>
            <pc:docMk/>
            <pc:sldMk cId="524319480" sldId="297"/>
            <ac:spMk id="20" creationId="{89D2E7B9-412B-4FBB-A58B-1CF5BEE6E495}"/>
          </ac:spMkLst>
        </pc:spChg>
      </pc:sldChg>
      <pc:sldChg chg="addSp delSp modSp">
        <pc:chgData name="Jan Kristiansen" userId="a91fd70066e0f7b6" providerId="LiveId" clId="{9BF7C693-9526-4FAF-93BF-E0A2B75FE07C}" dt="2019-08-20T10:14:59.309" v="1137"/>
        <pc:sldMkLst>
          <pc:docMk/>
          <pc:sldMk cId="2505088949" sldId="298"/>
        </pc:sldMkLst>
        <pc:spChg chg="del">
          <ac:chgData name="Jan Kristiansen" userId="a91fd70066e0f7b6" providerId="LiveId" clId="{9BF7C693-9526-4FAF-93BF-E0A2B75FE07C}" dt="2019-08-20T10:14:58.263" v="1136" actId="478"/>
          <ac:spMkLst>
            <pc:docMk/>
            <pc:sldMk cId="2505088949" sldId="298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9:33.298" v="1002"/>
          <ac:spMkLst>
            <pc:docMk/>
            <pc:sldMk cId="2505088949" sldId="298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4:59.309" v="1137"/>
          <ac:spMkLst>
            <pc:docMk/>
            <pc:sldMk cId="2505088949" sldId="298"/>
            <ac:spMk id="20" creationId="{35B78A0D-0EAC-4B5F-9464-DD0ECAA00EF6}"/>
          </ac:spMkLst>
        </pc:spChg>
      </pc:sldChg>
      <pc:sldChg chg="addSp delSp modSp">
        <pc:chgData name="Jan Kristiansen" userId="a91fd70066e0f7b6" providerId="LiveId" clId="{9BF7C693-9526-4FAF-93BF-E0A2B75FE07C}" dt="2019-08-20T10:15:08.559" v="1139"/>
        <pc:sldMkLst>
          <pc:docMk/>
          <pc:sldMk cId="55152639" sldId="299"/>
        </pc:sldMkLst>
        <pc:spChg chg="del">
          <ac:chgData name="Jan Kristiansen" userId="a91fd70066e0f7b6" providerId="LiveId" clId="{9BF7C693-9526-4FAF-93BF-E0A2B75FE07C}" dt="2019-08-20T10:15:07.449" v="1138" actId="478"/>
          <ac:spMkLst>
            <pc:docMk/>
            <pc:sldMk cId="55152639" sldId="299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09:59:42.250" v="1003"/>
          <ac:spMkLst>
            <pc:docMk/>
            <pc:sldMk cId="55152639" sldId="299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5:08.559" v="1139"/>
          <ac:spMkLst>
            <pc:docMk/>
            <pc:sldMk cId="55152639" sldId="299"/>
            <ac:spMk id="20" creationId="{31E86658-38BC-40DB-9AC8-0471D35BA1DC}"/>
          </ac:spMkLst>
        </pc:spChg>
      </pc:sldChg>
      <pc:sldChg chg="addSp delSp modSp">
        <pc:chgData name="Jan Kristiansen" userId="a91fd70066e0f7b6" providerId="LiveId" clId="{9BF7C693-9526-4FAF-93BF-E0A2B75FE07C}" dt="2019-08-20T10:15:19.027" v="1143"/>
        <pc:sldMkLst>
          <pc:docMk/>
          <pc:sldMk cId="4085964385" sldId="300"/>
        </pc:sldMkLst>
        <pc:spChg chg="del">
          <ac:chgData name="Jan Kristiansen" userId="a91fd70066e0f7b6" providerId="LiveId" clId="{9BF7C693-9526-4FAF-93BF-E0A2B75FE07C}" dt="2019-08-20T10:15:18.042" v="1142" actId="478"/>
          <ac:spMkLst>
            <pc:docMk/>
            <pc:sldMk cId="4085964385" sldId="300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0:00.044" v="1005"/>
          <ac:spMkLst>
            <pc:docMk/>
            <pc:sldMk cId="4085964385" sldId="300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5:19.027" v="1143"/>
          <ac:spMkLst>
            <pc:docMk/>
            <pc:sldMk cId="4085964385" sldId="300"/>
            <ac:spMk id="20" creationId="{E88B1E2E-8B54-480F-8C4E-F42567EE36C5}"/>
          </ac:spMkLst>
        </pc:spChg>
      </pc:sldChg>
      <pc:sldChg chg="addSp delSp modSp">
        <pc:chgData name="Jan Kristiansen" userId="a91fd70066e0f7b6" providerId="LiveId" clId="{9BF7C693-9526-4FAF-93BF-E0A2B75FE07C}" dt="2019-08-20T10:16:19.335" v="1160" actId="207"/>
        <pc:sldMkLst>
          <pc:docMk/>
          <pc:sldMk cId="703537391" sldId="301"/>
        </pc:sldMkLst>
        <pc:spChg chg="del">
          <ac:chgData name="Jan Kristiansen" userId="a91fd70066e0f7b6" providerId="LiveId" clId="{9BF7C693-9526-4FAF-93BF-E0A2B75FE07C}" dt="2019-08-20T10:16:09.664" v="1158" actId="478"/>
          <ac:spMkLst>
            <pc:docMk/>
            <pc:sldMk cId="703537391" sldId="301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1:20.663" v="1013"/>
          <ac:spMkLst>
            <pc:docMk/>
            <pc:sldMk cId="703537391" sldId="301"/>
            <ac:spMk id="19" creationId="{BB6C86A9-E315-4B06-B05E-7294F677BF9C}"/>
          </ac:spMkLst>
        </pc:spChg>
        <pc:spChg chg="add mod">
          <ac:chgData name="Jan Kristiansen" userId="a91fd70066e0f7b6" providerId="LiveId" clId="{9BF7C693-9526-4FAF-93BF-E0A2B75FE07C}" dt="2019-08-20T10:16:19.335" v="1160" actId="207"/>
          <ac:spMkLst>
            <pc:docMk/>
            <pc:sldMk cId="703537391" sldId="301"/>
            <ac:spMk id="20" creationId="{1D00568A-3937-4BD6-B840-E268D78BBECB}"/>
          </ac:spMkLst>
        </pc:spChg>
      </pc:sldChg>
      <pc:sldChg chg="addSp delSp modSp">
        <pc:chgData name="Jan Kristiansen" userId="a91fd70066e0f7b6" providerId="LiveId" clId="{9BF7C693-9526-4FAF-93BF-E0A2B75FE07C}" dt="2019-08-20T10:16:39.691" v="1164"/>
        <pc:sldMkLst>
          <pc:docMk/>
          <pc:sldMk cId="4047948525" sldId="303"/>
        </pc:sldMkLst>
        <pc:spChg chg="del">
          <ac:chgData name="Jan Kristiansen" userId="a91fd70066e0f7b6" providerId="LiveId" clId="{9BF7C693-9526-4FAF-93BF-E0A2B75FE07C}" dt="2019-08-20T10:16:38.894" v="1163" actId="478"/>
          <ac:spMkLst>
            <pc:docMk/>
            <pc:sldMk cId="4047948525" sldId="303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1:37.939" v="1015"/>
          <ac:spMkLst>
            <pc:docMk/>
            <pc:sldMk cId="4047948525" sldId="303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6:39.691" v="1164"/>
          <ac:spMkLst>
            <pc:docMk/>
            <pc:sldMk cId="4047948525" sldId="303"/>
            <ac:spMk id="20" creationId="{EB132F77-7E6B-4B59-97FD-8C0E84E255BB}"/>
          </ac:spMkLst>
        </pc:spChg>
      </pc:sldChg>
      <pc:sldChg chg="addSp delSp modSp">
        <pc:chgData name="Jan Kristiansen" userId="a91fd70066e0f7b6" providerId="LiveId" clId="{9BF7C693-9526-4FAF-93BF-E0A2B75FE07C}" dt="2019-08-20T10:15:24.354" v="1145"/>
        <pc:sldMkLst>
          <pc:docMk/>
          <pc:sldMk cId="1866897485" sldId="304"/>
        </pc:sldMkLst>
        <pc:spChg chg="del">
          <ac:chgData name="Jan Kristiansen" userId="a91fd70066e0f7b6" providerId="LiveId" clId="{9BF7C693-9526-4FAF-93BF-E0A2B75FE07C}" dt="2019-08-20T10:15:23.339" v="1144" actId="478"/>
          <ac:spMkLst>
            <pc:docMk/>
            <pc:sldMk cId="1866897485" sldId="304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0:09.200" v="1006"/>
          <ac:spMkLst>
            <pc:docMk/>
            <pc:sldMk cId="1866897485" sldId="304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5:24.354" v="1145"/>
          <ac:spMkLst>
            <pc:docMk/>
            <pc:sldMk cId="1866897485" sldId="304"/>
            <ac:spMk id="20" creationId="{486C5968-EB4E-4CE1-A7F8-9DB2EFE32077}"/>
          </ac:spMkLst>
        </pc:spChg>
      </pc:sldChg>
      <pc:sldChg chg="addSp delSp modSp">
        <pc:chgData name="Jan Kristiansen" userId="a91fd70066e0f7b6" providerId="LiveId" clId="{9BF7C693-9526-4FAF-93BF-E0A2B75FE07C}" dt="2019-08-20T10:15:29.995" v="1147"/>
        <pc:sldMkLst>
          <pc:docMk/>
          <pc:sldMk cId="2687071865" sldId="305"/>
        </pc:sldMkLst>
        <pc:spChg chg="del">
          <ac:chgData name="Jan Kristiansen" userId="a91fd70066e0f7b6" providerId="LiveId" clId="{9BF7C693-9526-4FAF-93BF-E0A2B75FE07C}" dt="2019-08-20T10:15:29.120" v="1146" actId="478"/>
          <ac:spMkLst>
            <pc:docMk/>
            <pc:sldMk cId="2687071865" sldId="305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0:22.464" v="1007"/>
          <ac:spMkLst>
            <pc:docMk/>
            <pc:sldMk cId="2687071865" sldId="305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5:29.995" v="1147"/>
          <ac:spMkLst>
            <pc:docMk/>
            <pc:sldMk cId="2687071865" sldId="305"/>
            <ac:spMk id="20" creationId="{818EBDCA-CA77-47E4-BD8C-257512905D14}"/>
          </ac:spMkLst>
        </pc:spChg>
      </pc:sldChg>
      <pc:sldChg chg="addSp delSp modSp">
        <pc:chgData name="Jan Kristiansen" userId="a91fd70066e0f7b6" providerId="LiveId" clId="{9BF7C693-9526-4FAF-93BF-E0A2B75FE07C}" dt="2019-08-20T10:15:36.713" v="1149"/>
        <pc:sldMkLst>
          <pc:docMk/>
          <pc:sldMk cId="2110775716" sldId="306"/>
        </pc:sldMkLst>
        <pc:spChg chg="del">
          <ac:chgData name="Jan Kristiansen" userId="a91fd70066e0f7b6" providerId="LiveId" clId="{9BF7C693-9526-4FAF-93BF-E0A2B75FE07C}" dt="2019-08-20T10:15:35.557" v="1148" actId="478"/>
          <ac:spMkLst>
            <pc:docMk/>
            <pc:sldMk cId="2110775716" sldId="306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0:32.354" v="1008"/>
          <ac:spMkLst>
            <pc:docMk/>
            <pc:sldMk cId="2110775716" sldId="306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5:36.713" v="1149"/>
          <ac:spMkLst>
            <pc:docMk/>
            <pc:sldMk cId="2110775716" sldId="306"/>
            <ac:spMk id="20" creationId="{FF2CCC79-887A-4A86-979C-DA4536D80433}"/>
          </ac:spMkLst>
        </pc:spChg>
      </pc:sldChg>
      <pc:sldChg chg="addSp delSp modSp">
        <pc:chgData name="Jan Kristiansen" userId="a91fd70066e0f7b6" providerId="LiveId" clId="{9BF7C693-9526-4FAF-93BF-E0A2B75FE07C}" dt="2019-08-20T10:15:42.603" v="1151"/>
        <pc:sldMkLst>
          <pc:docMk/>
          <pc:sldMk cId="852980527" sldId="307"/>
        </pc:sldMkLst>
        <pc:spChg chg="del">
          <ac:chgData name="Jan Kristiansen" userId="a91fd70066e0f7b6" providerId="LiveId" clId="{9BF7C693-9526-4FAF-93BF-E0A2B75FE07C}" dt="2019-08-20T10:15:41.353" v="1150" actId="478"/>
          <ac:spMkLst>
            <pc:docMk/>
            <pc:sldMk cId="852980527" sldId="307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0:43.088" v="1009"/>
          <ac:spMkLst>
            <pc:docMk/>
            <pc:sldMk cId="852980527" sldId="307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5:42.603" v="1151"/>
          <ac:spMkLst>
            <pc:docMk/>
            <pc:sldMk cId="852980527" sldId="307"/>
            <ac:spMk id="20" creationId="{4B112553-EA1D-48E9-ADD0-8CB861D4C021}"/>
          </ac:spMkLst>
        </pc:spChg>
      </pc:sldChg>
      <pc:sldChg chg="addSp delSp modSp">
        <pc:chgData name="Jan Kristiansen" userId="a91fd70066e0f7b6" providerId="LiveId" clId="{9BF7C693-9526-4FAF-93BF-E0A2B75FE07C}" dt="2019-08-20T10:15:47.993" v="1153"/>
        <pc:sldMkLst>
          <pc:docMk/>
          <pc:sldMk cId="1378261723" sldId="308"/>
        </pc:sldMkLst>
        <pc:spChg chg="del">
          <ac:chgData name="Jan Kristiansen" userId="a91fd70066e0f7b6" providerId="LiveId" clId="{9BF7C693-9526-4FAF-93BF-E0A2B75FE07C}" dt="2019-08-20T10:15:47.040" v="1152" actId="478"/>
          <ac:spMkLst>
            <pc:docMk/>
            <pc:sldMk cId="1378261723" sldId="308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0:52.540" v="1010"/>
          <ac:spMkLst>
            <pc:docMk/>
            <pc:sldMk cId="1378261723" sldId="308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5:47.993" v="1153"/>
          <ac:spMkLst>
            <pc:docMk/>
            <pc:sldMk cId="1378261723" sldId="308"/>
            <ac:spMk id="20" creationId="{9D220F8B-4651-47BA-84AB-565FD7A53998}"/>
          </ac:spMkLst>
        </pc:spChg>
      </pc:sldChg>
      <pc:sldChg chg="addSp delSp modSp">
        <pc:chgData name="Jan Kristiansen" userId="a91fd70066e0f7b6" providerId="LiveId" clId="{9BF7C693-9526-4FAF-93BF-E0A2B75FE07C}" dt="2019-08-20T10:15:53.712" v="1155"/>
        <pc:sldMkLst>
          <pc:docMk/>
          <pc:sldMk cId="2978767692" sldId="309"/>
        </pc:sldMkLst>
        <pc:spChg chg="del">
          <ac:chgData name="Jan Kristiansen" userId="a91fd70066e0f7b6" providerId="LiveId" clId="{9BF7C693-9526-4FAF-93BF-E0A2B75FE07C}" dt="2019-08-20T10:15:52.946" v="1154" actId="478"/>
          <ac:spMkLst>
            <pc:docMk/>
            <pc:sldMk cId="2978767692" sldId="309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1:02.274" v="1011"/>
          <ac:spMkLst>
            <pc:docMk/>
            <pc:sldMk cId="2978767692" sldId="309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5:53.712" v="1155"/>
          <ac:spMkLst>
            <pc:docMk/>
            <pc:sldMk cId="2978767692" sldId="309"/>
            <ac:spMk id="20" creationId="{9D691F60-8D91-458F-8C5B-B0E59DEB5701}"/>
          </ac:spMkLst>
        </pc:spChg>
      </pc:sldChg>
      <pc:sldChg chg="addSp delSp modSp">
        <pc:chgData name="Jan Kristiansen" userId="a91fd70066e0f7b6" providerId="LiveId" clId="{9BF7C693-9526-4FAF-93BF-E0A2B75FE07C}" dt="2019-08-20T10:16:32.799" v="1162"/>
        <pc:sldMkLst>
          <pc:docMk/>
          <pc:sldMk cId="4233952423" sldId="310"/>
        </pc:sldMkLst>
        <pc:spChg chg="del">
          <ac:chgData name="Jan Kristiansen" userId="a91fd70066e0f7b6" providerId="LiveId" clId="{9BF7C693-9526-4FAF-93BF-E0A2B75FE07C}" dt="2019-08-20T10:16:32.028" v="1161" actId="478"/>
          <ac:spMkLst>
            <pc:docMk/>
            <pc:sldMk cId="4233952423" sldId="310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1:28.597" v="1014"/>
          <ac:spMkLst>
            <pc:docMk/>
            <pc:sldMk cId="4233952423" sldId="310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6:32.799" v="1162"/>
          <ac:spMkLst>
            <pc:docMk/>
            <pc:sldMk cId="4233952423" sldId="310"/>
            <ac:spMk id="20" creationId="{37B53247-7371-40C9-AA44-8C668235ADF4}"/>
          </ac:spMkLst>
        </pc:spChg>
      </pc:sldChg>
      <pc:sldChg chg="addSp delSp modSp">
        <pc:chgData name="Jan Kristiansen" userId="a91fd70066e0f7b6" providerId="LiveId" clId="{9BF7C693-9526-4FAF-93BF-E0A2B75FE07C}" dt="2019-08-20T10:16:45.394" v="1166"/>
        <pc:sldMkLst>
          <pc:docMk/>
          <pc:sldMk cId="2128271067" sldId="312"/>
        </pc:sldMkLst>
        <pc:spChg chg="del">
          <ac:chgData name="Jan Kristiansen" userId="a91fd70066e0f7b6" providerId="LiveId" clId="{9BF7C693-9526-4FAF-93BF-E0A2B75FE07C}" dt="2019-08-20T10:16:44.612" v="1165" actId="478"/>
          <ac:spMkLst>
            <pc:docMk/>
            <pc:sldMk cId="2128271067" sldId="312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1:48.735" v="1016"/>
          <ac:spMkLst>
            <pc:docMk/>
            <pc:sldMk cId="2128271067" sldId="312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6:45.394" v="1166"/>
          <ac:spMkLst>
            <pc:docMk/>
            <pc:sldMk cId="2128271067" sldId="312"/>
            <ac:spMk id="20" creationId="{FBDFC88E-94EE-4FEC-9211-39212B902105}"/>
          </ac:spMkLst>
        </pc:spChg>
      </pc:sldChg>
      <pc:sldChg chg="addSp delSp modSp">
        <pc:chgData name="Jan Kristiansen" userId="a91fd70066e0f7b6" providerId="LiveId" clId="{9BF7C693-9526-4FAF-93BF-E0A2B75FE07C}" dt="2019-08-20T10:17:59.466" v="1190"/>
        <pc:sldMkLst>
          <pc:docMk/>
          <pc:sldMk cId="1204604152" sldId="313"/>
        </pc:sldMkLst>
        <pc:spChg chg="del">
          <ac:chgData name="Jan Kristiansen" userId="a91fd70066e0f7b6" providerId="LiveId" clId="{9BF7C693-9526-4FAF-93BF-E0A2B75FE07C}" dt="2019-08-20T10:17:58.373" v="1189" actId="478"/>
          <ac:spMkLst>
            <pc:docMk/>
            <pc:sldMk cId="1204604152" sldId="313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3:35.040" v="1028"/>
          <ac:spMkLst>
            <pc:docMk/>
            <pc:sldMk cId="1204604152" sldId="313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7:59.466" v="1190"/>
          <ac:spMkLst>
            <pc:docMk/>
            <pc:sldMk cId="1204604152" sldId="313"/>
            <ac:spMk id="20" creationId="{9D5C5F8F-E579-4589-A0B6-0085F314D66E}"/>
          </ac:spMkLst>
        </pc:spChg>
      </pc:sldChg>
      <pc:sldChg chg="addSp delSp modSp">
        <pc:chgData name="Jan Kristiansen" userId="a91fd70066e0f7b6" providerId="LiveId" clId="{9BF7C693-9526-4FAF-93BF-E0A2B75FE07C}" dt="2019-08-20T10:19:04.439" v="1204"/>
        <pc:sldMkLst>
          <pc:docMk/>
          <pc:sldMk cId="2881305747" sldId="314"/>
        </pc:sldMkLst>
        <pc:spChg chg="del">
          <ac:chgData name="Jan Kristiansen" userId="a91fd70066e0f7b6" providerId="LiveId" clId="{9BF7C693-9526-4FAF-93BF-E0A2B75FE07C}" dt="2019-08-20T10:19:03.377" v="1203" actId="478"/>
          <ac:spMkLst>
            <pc:docMk/>
            <pc:sldMk cId="2881305747" sldId="314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4:34.863" v="1035"/>
          <ac:spMkLst>
            <pc:docMk/>
            <pc:sldMk cId="2881305747" sldId="314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9:04.439" v="1204"/>
          <ac:spMkLst>
            <pc:docMk/>
            <pc:sldMk cId="2881305747" sldId="314"/>
            <ac:spMk id="20" creationId="{034A6B43-8E95-408D-8CB0-8AF51AD3DA8C}"/>
          </ac:spMkLst>
        </pc:spChg>
      </pc:sldChg>
      <pc:sldChg chg="add">
        <pc:chgData name="Jan Kristiansen" userId="a91fd70066e0f7b6" providerId="LiveId" clId="{9BF7C693-9526-4FAF-93BF-E0A2B75FE07C}" dt="2019-08-20T08:25:20.315" v="210"/>
        <pc:sldMkLst>
          <pc:docMk/>
          <pc:sldMk cId="948787010" sldId="315"/>
        </pc:sldMkLst>
      </pc:sldChg>
      <pc:sldChg chg="addSp delSp modSp">
        <pc:chgData name="Jan Kristiansen" userId="a91fd70066e0f7b6" providerId="LiveId" clId="{9BF7C693-9526-4FAF-93BF-E0A2B75FE07C}" dt="2019-08-20T10:16:51.409" v="1168"/>
        <pc:sldMkLst>
          <pc:docMk/>
          <pc:sldMk cId="3460431437" sldId="317"/>
        </pc:sldMkLst>
        <pc:spChg chg="del">
          <ac:chgData name="Jan Kristiansen" userId="a91fd70066e0f7b6" providerId="LiveId" clId="{9BF7C693-9526-4FAF-93BF-E0A2B75FE07C}" dt="2019-08-20T10:16:50.643" v="1167" actId="478"/>
          <ac:spMkLst>
            <pc:docMk/>
            <pc:sldMk cId="3460431437" sldId="317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1:56.875" v="1017"/>
          <ac:spMkLst>
            <pc:docMk/>
            <pc:sldMk cId="3460431437" sldId="317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6:51.409" v="1168"/>
          <ac:spMkLst>
            <pc:docMk/>
            <pc:sldMk cId="3460431437" sldId="317"/>
            <ac:spMk id="20" creationId="{1ACDA615-E0DA-4306-9E57-3E24F809E974}"/>
          </ac:spMkLst>
        </pc:spChg>
      </pc:sldChg>
      <pc:sldChg chg="addSp delSp modSp">
        <pc:chgData name="Jan Kristiansen" userId="a91fd70066e0f7b6" providerId="LiveId" clId="{9BF7C693-9526-4FAF-93BF-E0A2B75FE07C}" dt="2019-08-20T10:16:57.065" v="1170"/>
        <pc:sldMkLst>
          <pc:docMk/>
          <pc:sldMk cId="2176815152" sldId="318"/>
        </pc:sldMkLst>
        <pc:spChg chg="del">
          <ac:chgData name="Jan Kristiansen" userId="a91fd70066e0f7b6" providerId="LiveId" clId="{9BF7C693-9526-4FAF-93BF-E0A2B75FE07C}" dt="2019-08-20T10:16:56.346" v="1169" actId="478"/>
          <ac:spMkLst>
            <pc:docMk/>
            <pc:sldMk cId="2176815152" sldId="318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2:06.015" v="1018"/>
          <ac:spMkLst>
            <pc:docMk/>
            <pc:sldMk cId="2176815152" sldId="318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6:57.065" v="1170"/>
          <ac:spMkLst>
            <pc:docMk/>
            <pc:sldMk cId="2176815152" sldId="318"/>
            <ac:spMk id="20" creationId="{206DB14A-6441-4827-B467-A110782503DA}"/>
          </ac:spMkLst>
        </pc:spChg>
      </pc:sldChg>
      <pc:sldChg chg="addSp delSp modSp">
        <pc:chgData name="Jan Kristiansen" userId="a91fd70066e0f7b6" providerId="LiveId" clId="{9BF7C693-9526-4FAF-93BF-E0A2B75FE07C}" dt="2019-08-20T10:17:07.939" v="1174"/>
        <pc:sldMkLst>
          <pc:docMk/>
          <pc:sldMk cId="3353982303" sldId="319"/>
        </pc:sldMkLst>
        <pc:spChg chg="del">
          <ac:chgData name="Jan Kristiansen" userId="a91fd70066e0f7b6" providerId="LiveId" clId="{9BF7C693-9526-4FAF-93BF-E0A2B75FE07C}" dt="2019-08-20T10:17:07.189" v="1173" actId="478"/>
          <ac:spMkLst>
            <pc:docMk/>
            <pc:sldMk cId="3353982303" sldId="319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2:22.748" v="1020"/>
          <ac:spMkLst>
            <pc:docMk/>
            <pc:sldMk cId="3353982303" sldId="319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7:07.939" v="1174"/>
          <ac:spMkLst>
            <pc:docMk/>
            <pc:sldMk cId="3353982303" sldId="319"/>
            <ac:spMk id="20" creationId="{519C74BB-B7F8-42D3-95AB-406602D2B3FF}"/>
          </ac:spMkLst>
        </pc:spChg>
      </pc:sldChg>
      <pc:sldChg chg="addSp delSp modSp">
        <pc:chgData name="Jan Kristiansen" userId="a91fd70066e0f7b6" providerId="LiveId" clId="{9BF7C693-9526-4FAF-93BF-E0A2B75FE07C}" dt="2019-08-20T10:17:03.174" v="1172"/>
        <pc:sldMkLst>
          <pc:docMk/>
          <pc:sldMk cId="226849397" sldId="320"/>
        </pc:sldMkLst>
        <pc:spChg chg="del">
          <ac:chgData name="Jan Kristiansen" userId="a91fd70066e0f7b6" providerId="LiveId" clId="{9BF7C693-9526-4FAF-93BF-E0A2B75FE07C}" dt="2019-08-20T10:17:02.455" v="1171" actId="478"/>
          <ac:spMkLst>
            <pc:docMk/>
            <pc:sldMk cId="226849397" sldId="320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2:14.874" v="1019"/>
          <ac:spMkLst>
            <pc:docMk/>
            <pc:sldMk cId="226849397" sldId="320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7:03.174" v="1172"/>
          <ac:spMkLst>
            <pc:docMk/>
            <pc:sldMk cId="226849397" sldId="320"/>
            <ac:spMk id="20" creationId="{A7E7E762-3789-4F2D-8BC5-931F1B5805E3}"/>
          </ac:spMkLst>
        </pc:spChg>
      </pc:sldChg>
      <pc:sldChg chg="addSp delSp modSp">
        <pc:chgData name="Jan Kristiansen" userId="a91fd70066e0f7b6" providerId="LiveId" clId="{9BF7C693-9526-4FAF-93BF-E0A2B75FE07C}" dt="2019-08-20T10:17:17.594" v="1176"/>
        <pc:sldMkLst>
          <pc:docMk/>
          <pc:sldMk cId="2949116162" sldId="321"/>
        </pc:sldMkLst>
        <pc:spChg chg="del">
          <ac:chgData name="Jan Kristiansen" userId="a91fd70066e0f7b6" providerId="LiveId" clId="{9BF7C693-9526-4FAF-93BF-E0A2B75FE07C}" dt="2019-08-20T10:17:16.813" v="1175" actId="478"/>
          <ac:spMkLst>
            <pc:docMk/>
            <pc:sldMk cId="2949116162" sldId="321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2:33.216" v="1021"/>
          <ac:spMkLst>
            <pc:docMk/>
            <pc:sldMk cId="2949116162" sldId="321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7:17.594" v="1176"/>
          <ac:spMkLst>
            <pc:docMk/>
            <pc:sldMk cId="2949116162" sldId="321"/>
            <ac:spMk id="20" creationId="{B64B42CB-3A84-4825-99B9-682CC786BE62}"/>
          </ac:spMkLst>
        </pc:spChg>
      </pc:sldChg>
      <pc:sldChg chg="addSp delSp modSp">
        <pc:chgData name="Jan Kristiansen" userId="a91fd70066e0f7b6" providerId="LiveId" clId="{9BF7C693-9526-4FAF-93BF-E0A2B75FE07C}" dt="2019-08-20T10:17:23.735" v="1178"/>
        <pc:sldMkLst>
          <pc:docMk/>
          <pc:sldMk cId="4198085262" sldId="322"/>
        </pc:sldMkLst>
        <pc:spChg chg="del">
          <ac:chgData name="Jan Kristiansen" userId="a91fd70066e0f7b6" providerId="LiveId" clId="{9BF7C693-9526-4FAF-93BF-E0A2B75FE07C}" dt="2019-08-20T10:17:22.782" v="1177" actId="478"/>
          <ac:spMkLst>
            <pc:docMk/>
            <pc:sldMk cId="4198085262" sldId="322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2:41.997" v="1022"/>
          <ac:spMkLst>
            <pc:docMk/>
            <pc:sldMk cId="4198085262" sldId="322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7:23.735" v="1178"/>
          <ac:spMkLst>
            <pc:docMk/>
            <pc:sldMk cId="4198085262" sldId="322"/>
            <ac:spMk id="20" creationId="{FE4FC6A1-2DDF-4F21-9ED6-726659AA5E9E}"/>
          </ac:spMkLst>
        </pc:spChg>
      </pc:sldChg>
      <pc:sldChg chg="addSp delSp modSp">
        <pc:chgData name="Jan Kristiansen" userId="a91fd70066e0f7b6" providerId="LiveId" clId="{9BF7C693-9526-4FAF-93BF-E0A2B75FE07C}" dt="2019-08-20T10:17:29.140" v="1180"/>
        <pc:sldMkLst>
          <pc:docMk/>
          <pc:sldMk cId="2533606162" sldId="326"/>
        </pc:sldMkLst>
        <pc:spChg chg="del">
          <ac:chgData name="Jan Kristiansen" userId="a91fd70066e0f7b6" providerId="LiveId" clId="{9BF7C693-9526-4FAF-93BF-E0A2B75FE07C}" dt="2019-08-20T10:17:28.390" v="1179" actId="478"/>
          <ac:spMkLst>
            <pc:docMk/>
            <pc:sldMk cId="2533606162" sldId="326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2:52.433" v="1023"/>
          <ac:spMkLst>
            <pc:docMk/>
            <pc:sldMk cId="2533606162" sldId="326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7:29.140" v="1180"/>
          <ac:spMkLst>
            <pc:docMk/>
            <pc:sldMk cId="2533606162" sldId="326"/>
            <ac:spMk id="21" creationId="{53FA279A-A65C-4F77-809C-5C7E677E66BA}"/>
          </ac:spMkLst>
        </pc:spChg>
      </pc:sldChg>
      <pc:sldChg chg="addSp delSp modSp">
        <pc:chgData name="Jan Kristiansen" userId="a91fd70066e0f7b6" providerId="LiveId" clId="{9BF7C693-9526-4FAF-93BF-E0A2B75FE07C}" dt="2019-08-20T10:17:36.906" v="1182"/>
        <pc:sldMkLst>
          <pc:docMk/>
          <pc:sldMk cId="2781024160" sldId="328"/>
        </pc:sldMkLst>
        <pc:spChg chg="del">
          <ac:chgData name="Jan Kristiansen" userId="a91fd70066e0f7b6" providerId="LiveId" clId="{9BF7C693-9526-4FAF-93BF-E0A2B75FE07C}" dt="2019-08-20T10:17:36.202" v="1181" actId="478"/>
          <ac:spMkLst>
            <pc:docMk/>
            <pc:sldMk cId="2781024160" sldId="328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3:00.730" v="1024"/>
          <ac:spMkLst>
            <pc:docMk/>
            <pc:sldMk cId="2781024160" sldId="328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7:36.906" v="1182"/>
          <ac:spMkLst>
            <pc:docMk/>
            <pc:sldMk cId="2781024160" sldId="328"/>
            <ac:spMk id="21" creationId="{EF1D5A4B-D762-4C05-8411-473DA9BFD753}"/>
          </ac:spMkLst>
        </pc:spChg>
      </pc:sldChg>
      <pc:sldChg chg="addSp delSp modSp">
        <pc:chgData name="Jan Kristiansen" userId="a91fd70066e0f7b6" providerId="LiveId" clId="{9BF7C693-9526-4FAF-93BF-E0A2B75FE07C}" dt="2019-08-20T10:17:42.983" v="1184"/>
        <pc:sldMkLst>
          <pc:docMk/>
          <pc:sldMk cId="2958733459" sldId="329"/>
        </pc:sldMkLst>
        <pc:spChg chg="del">
          <ac:chgData name="Jan Kristiansen" userId="a91fd70066e0f7b6" providerId="LiveId" clId="{9BF7C693-9526-4FAF-93BF-E0A2B75FE07C}" dt="2019-08-20T10:17:42.155" v="1183" actId="478"/>
          <ac:spMkLst>
            <pc:docMk/>
            <pc:sldMk cId="2958733459" sldId="329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3:09.371" v="1025"/>
          <ac:spMkLst>
            <pc:docMk/>
            <pc:sldMk cId="2958733459" sldId="329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7:42.983" v="1184"/>
          <ac:spMkLst>
            <pc:docMk/>
            <pc:sldMk cId="2958733459" sldId="329"/>
            <ac:spMk id="21" creationId="{FCB9C089-6796-4AAC-94A6-666FA9F7147F}"/>
          </ac:spMkLst>
        </pc:spChg>
      </pc:sldChg>
      <pc:sldChg chg="addSp delSp modSp">
        <pc:chgData name="Jan Kristiansen" userId="a91fd70066e0f7b6" providerId="LiveId" clId="{9BF7C693-9526-4FAF-93BF-E0A2B75FE07C}" dt="2019-08-20T10:17:47.639" v="1186"/>
        <pc:sldMkLst>
          <pc:docMk/>
          <pc:sldMk cId="30048369" sldId="331"/>
        </pc:sldMkLst>
        <pc:spChg chg="del">
          <ac:chgData name="Jan Kristiansen" userId="a91fd70066e0f7b6" providerId="LiveId" clId="{9BF7C693-9526-4FAF-93BF-E0A2B75FE07C}" dt="2019-08-20T10:17:46.874" v="1185" actId="478"/>
          <ac:spMkLst>
            <pc:docMk/>
            <pc:sldMk cId="30048369" sldId="331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3:18.775" v="1026"/>
          <ac:spMkLst>
            <pc:docMk/>
            <pc:sldMk cId="30048369" sldId="331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7:47.639" v="1186"/>
          <ac:spMkLst>
            <pc:docMk/>
            <pc:sldMk cId="30048369" sldId="331"/>
            <ac:spMk id="22" creationId="{534E3F43-DA12-45D0-903A-44ADA28664F8}"/>
          </ac:spMkLst>
        </pc:spChg>
      </pc:sldChg>
      <pc:sldChg chg="addSp delSp modSp">
        <pc:chgData name="Jan Kristiansen" userId="a91fd70066e0f7b6" providerId="LiveId" clId="{9BF7C693-9526-4FAF-93BF-E0A2B75FE07C}" dt="2019-08-20T10:15:58.852" v="1157"/>
        <pc:sldMkLst>
          <pc:docMk/>
          <pc:sldMk cId="2484714651" sldId="332"/>
        </pc:sldMkLst>
        <pc:spChg chg="del">
          <ac:chgData name="Jan Kristiansen" userId="a91fd70066e0f7b6" providerId="LiveId" clId="{9BF7C693-9526-4FAF-93BF-E0A2B75FE07C}" dt="2019-08-20T10:15:57.899" v="1156" actId="478"/>
          <ac:spMkLst>
            <pc:docMk/>
            <pc:sldMk cId="2484714651" sldId="332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1:11.617" v="1012"/>
          <ac:spMkLst>
            <pc:docMk/>
            <pc:sldMk cId="2484714651" sldId="332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5:58.852" v="1157"/>
          <ac:spMkLst>
            <pc:docMk/>
            <pc:sldMk cId="2484714651" sldId="332"/>
            <ac:spMk id="20" creationId="{CD21F4E0-DFBF-463C-B9D2-6A0CFE04BF88}"/>
          </ac:spMkLst>
        </pc:spChg>
      </pc:sldChg>
      <pc:sldChg chg="addSp delSp modSp">
        <pc:chgData name="Jan Kristiansen" userId="a91fd70066e0f7b6" providerId="LiveId" clId="{9BF7C693-9526-4FAF-93BF-E0A2B75FE07C}" dt="2019-08-20T10:17:53.389" v="1188"/>
        <pc:sldMkLst>
          <pc:docMk/>
          <pc:sldMk cId="2233282340" sldId="333"/>
        </pc:sldMkLst>
        <pc:spChg chg="del">
          <ac:chgData name="Jan Kristiansen" userId="a91fd70066e0f7b6" providerId="LiveId" clId="{9BF7C693-9526-4FAF-93BF-E0A2B75FE07C}" dt="2019-08-20T10:17:52.201" v="1187" actId="478"/>
          <ac:spMkLst>
            <pc:docMk/>
            <pc:sldMk cId="2233282340" sldId="333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3:27.321" v="1027"/>
          <ac:spMkLst>
            <pc:docMk/>
            <pc:sldMk cId="2233282340" sldId="333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7:53.389" v="1188"/>
          <ac:spMkLst>
            <pc:docMk/>
            <pc:sldMk cId="2233282340" sldId="333"/>
            <ac:spMk id="22" creationId="{40F0748D-7F2B-41D4-870C-03E8428E617E}"/>
          </ac:spMkLst>
        </pc:spChg>
      </pc:sldChg>
      <pc:sldChg chg="addSp delSp modSp">
        <pc:chgData name="Jan Kristiansen" userId="a91fd70066e0f7b6" providerId="LiveId" clId="{9BF7C693-9526-4FAF-93BF-E0A2B75FE07C}" dt="2019-08-20T10:18:05.091" v="1192"/>
        <pc:sldMkLst>
          <pc:docMk/>
          <pc:sldMk cId="1008609761" sldId="334"/>
        </pc:sldMkLst>
        <pc:spChg chg="del">
          <ac:chgData name="Jan Kristiansen" userId="a91fd70066e0f7b6" providerId="LiveId" clId="{9BF7C693-9526-4FAF-93BF-E0A2B75FE07C}" dt="2019-08-20T10:18:04.091" v="1191" actId="478"/>
          <ac:spMkLst>
            <pc:docMk/>
            <pc:sldMk cId="1008609761" sldId="334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3:43.867" v="1029"/>
          <ac:spMkLst>
            <pc:docMk/>
            <pc:sldMk cId="1008609761" sldId="334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8:05.091" v="1192"/>
          <ac:spMkLst>
            <pc:docMk/>
            <pc:sldMk cId="1008609761" sldId="334"/>
            <ac:spMk id="20" creationId="{11211C9E-A3D8-4567-B1BB-6074E168BC0A}"/>
          </ac:spMkLst>
        </pc:spChg>
      </pc:sldChg>
      <pc:sldChg chg="addSp delSp modSp">
        <pc:chgData name="Jan Kristiansen" userId="a91fd70066e0f7b6" providerId="LiveId" clId="{9BF7C693-9526-4FAF-93BF-E0A2B75FE07C}" dt="2019-08-20T10:18:11.123" v="1194"/>
        <pc:sldMkLst>
          <pc:docMk/>
          <pc:sldMk cId="569386508" sldId="335"/>
        </pc:sldMkLst>
        <pc:spChg chg="del">
          <ac:chgData name="Jan Kristiansen" userId="a91fd70066e0f7b6" providerId="LiveId" clId="{9BF7C693-9526-4FAF-93BF-E0A2B75FE07C}" dt="2019-08-20T10:18:09.950" v="1193" actId="478"/>
          <ac:spMkLst>
            <pc:docMk/>
            <pc:sldMk cId="569386508" sldId="335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3:52.007" v="1030"/>
          <ac:spMkLst>
            <pc:docMk/>
            <pc:sldMk cId="569386508" sldId="335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8:11.123" v="1194"/>
          <ac:spMkLst>
            <pc:docMk/>
            <pc:sldMk cId="569386508" sldId="335"/>
            <ac:spMk id="20" creationId="{EFE6C99B-5E60-4BB2-A7B2-59B7CAB00DE6}"/>
          </ac:spMkLst>
        </pc:spChg>
      </pc:sldChg>
      <pc:sldChg chg="addSp delSp modSp">
        <pc:chgData name="Jan Kristiansen" userId="a91fd70066e0f7b6" providerId="LiveId" clId="{9BF7C693-9526-4FAF-93BF-E0A2B75FE07C}" dt="2019-08-20T10:18:43.972" v="1198"/>
        <pc:sldMkLst>
          <pc:docMk/>
          <pc:sldMk cId="1111748516" sldId="336"/>
        </pc:sldMkLst>
        <pc:spChg chg="del">
          <ac:chgData name="Jan Kristiansen" userId="a91fd70066e0f7b6" providerId="LiveId" clId="{9BF7C693-9526-4FAF-93BF-E0A2B75FE07C}" dt="2019-08-20T10:18:42.628" v="1197" actId="478"/>
          <ac:spMkLst>
            <pc:docMk/>
            <pc:sldMk cId="1111748516" sldId="336"/>
            <ac:spMk id="18" creationId="{06305045-82B7-45F2-9F12-0BCB3EA033D1}"/>
          </ac:spMkLst>
        </pc:spChg>
        <pc:spChg chg="add">
          <ac:chgData name="Jan Kristiansen" userId="a91fd70066e0f7b6" providerId="LiveId" clId="{9BF7C693-9526-4FAF-93BF-E0A2B75FE07C}" dt="2019-08-20T10:18:43.972" v="1198"/>
          <ac:spMkLst>
            <pc:docMk/>
            <pc:sldMk cId="1111748516" sldId="336"/>
            <ac:spMk id="19" creationId="{03AD9D13-695F-4A7B-AB27-EBB81DE14B88}"/>
          </ac:spMkLst>
        </pc:spChg>
        <pc:spChg chg="mod">
          <ac:chgData name="Jan Kristiansen" userId="a91fd70066e0f7b6" providerId="LiveId" clId="{9BF7C693-9526-4FAF-93BF-E0A2B75FE07C}" dt="2019-08-20T10:04:09.428" v="1032"/>
          <ac:spMkLst>
            <pc:docMk/>
            <pc:sldMk cId="1111748516" sldId="336"/>
            <ac:spMk id="20" creationId="{CB8D285E-6B24-4F81-8580-9C100A2F1A6C}"/>
          </ac:spMkLst>
        </pc:spChg>
      </pc:sldChg>
      <pc:sldChg chg="addSp delSp modSp">
        <pc:chgData name="Jan Kristiansen" userId="a91fd70066e0f7b6" providerId="LiveId" clId="{9BF7C693-9526-4FAF-93BF-E0A2B75FE07C}" dt="2019-08-20T10:18:59.002" v="1202"/>
        <pc:sldMkLst>
          <pc:docMk/>
          <pc:sldMk cId="111813794" sldId="337"/>
        </pc:sldMkLst>
        <pc:spChg chg="del">
          <ac:chgData name="Jan Kristiansen" userId="a91fd70066e0f7b6" providerId="LiveId" clId="{9BF7C693-9526-4FAF-93BF-E0A2B75FE07C}" dt="2019-08-20T10:18:57.877" v="1201" actId="478"/>
          <ac:spMkLst>
            <pc:docMk/>
            <pc:sldMk cId="111813794" sldId="337"/>
            <ac:spMk id="18" creationId="{06305045-82B7-45F2-9F12-0BCB3EA033D1}"/>
          </ac:spMkLst>
        </pc:spChg>
        <pc:spChg chg="add">
          <ac:chgData name="Jan Kristiansen" userId="a91fd70066e0f7b6" providerId="LiveId" clId="{9BF7C693-9526-4FAF-93BF-E0A2B75FE07C}" dt="2019-08-20T10:18:59.002" v="1202"/>
          <ac:spMkLst>
            <pc:docMk/>
            <pc:sldMk cId="111813794" sldId="337"/>
            <ac:spMk id="19" creationId="{D63CB1AD-2090-47FE-8B3C-08B66A337CBB}"/>
          </ac:spMkLst>
        </pc:spChg>
        <pc:spChg chg="mod">
          <ac:chgData name="Jan Kristiansen" userId="a91fd70066e0f7b6" providerId="LiveId" clId="{9BF7C693-9526-4FAF-93BF-E0A2B75FE07C}" dt="2019-08-20T10:04:26.786" v="1034"/>
          <ac:spMkLst>
            <pc:docMk/>
            <pc:sldMk cId="111813794" sldId="337"/>
            <ac:spMk id="20" creationId="{37A6608A-0BF2-4D7F-8529-C7739F0BC568}"/>
          </ac:spMkLst>
        </pc:spChg>
      </pc:sldChg>
      <pc:sldChg chg="addSp delSp modSp">
        <pc:chgData name="Jan Kristiansen" userId="a91fd70066e0f7b6" providerId="LiveId" clId="{9BF7C693-9526-4FAF-93BF-E0A2B75FE07C}" dt="2019-08-20T10:18:18.958" v="1196"/>
        <pc:sldMkLst>
          <pc:docMk/>
          <pc:sldMk cId="2160608558" sldId="338"/>
        </pc:sldMkLst>
        <pc:spChg chg="del">
          <ac:chgData name="Jan Kristiansen" userId="a91fd70066e0f7b6" providerId="LiveId" clId="{9BF7C693-9526-4FAF-93BF-E0A2B75FE07C}" dt="2019-08-20T10:18:17.287" v="1195" actId="478"/>
          <ac:spMkLst>
            <pc:docMk/>
            <pc:sldMk cId="2160608558" sldId="338"/>
            <ac:spMk id="18" creationId="{06305045-82B7-45F2-9F12-0BCB3EA033D1}"/>
          </ac:spMkLst>
        </pc:spChg>
        <pc:spChg chg="add">
          <ac:chgData name="Jan Kristiansen" userId="a91fd70066e0f7b6" providerId="LiveId" clId="{9BF7C693-9526-4FAF-93BF-E0A2B75FE07C}" dt="2019-08-20T10:18:18.958" v="1196"/>
          <ac:spMkLst>
            <pc:docMk/>
            <pc:sldMk cId="2160608558" sldId="338"/>
            <ac:spMk id="19" creationId="{DA95819F-69D4-4169-8ADE-0E76CDD347C0}"/>
          </ac:spMkLst>
        </pc:spChg>
        <pc:spChg chg="mod">
          <ac:chgData name="Jan Kristiansen" userId="a91fd70066e0f7b6" providerId="LiveId" clId="{9BF7C693-9526-4FAF-93BF-E0A2B75FE07C}" dt="2019-08-20T10:04:01.303" v="1031"/>
          <ac:spMkLst>
            <pc:docMk/>
            <pc:sldMk cId="2160608558" sldId="338"/>
            <ac:spMk id="20" creationId="{1A0DE2AC-C936-4C53-8255-803FE8356EA0}"/>
          </ac:spMkLst>
        </pc:spChg>
      </pc:sldChg>
      <pc:sldChg chg="addSp delSp modSp">
        <pc:chgData name="Jan Kristiansen" userId="a91fd70066e0f7b6" providerId="LiveId" clId="{9BF7C693-9526-4FAF-93BF-E0A2B75FE07C}" dt="2019-08-20T10:19:40.577" v="1216"/>
        <pc:sldMkLst>
          <pc:docMk/>
          <pc:sldMk cId="128293172" sldId="339"/>
        </pc:sldMkLst>
        <pc:spChg chg="del">
          <ac:chgData name="Jan Kristiansen" userId="a91fd70066e0f7b6" providerId="LiveId" clId="{9BF7C693-9526-4FAF-93BF-E0A2B75FE07C}" dt="2019-08-20T10:19:39.921" v="1215" actId="478"/>
          <ac:spMkLst>
            <pc:docMk/>
            <pc:sldMk cId="128293172" sldId="339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5:27.610" v="1041"/>
          <ac:spMkLst>
            <pc:docMk/>
            <pc:sldMk cId="128293172" sldId="339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9:40.577" v="1216"/>
          <ac:spMkLst>
            <pc:docMk/>
            <pc:sldMk cId="128293172" sldId="339"/>
            <ac:spMk id="20" creationId="{5E0C662D-1D3F-4923-B3C3-3C3AAF5AA53B}"/>
          </ac:spMkLst>
        </pc:spChg>
      </pc:sldChg>
      <pc:sldChg chg="addSp delSp modSp">
        <pc:chgData name="Jan Kristiansen" userId="a91fd70066e0f7b6" providerId="LiveId" clId="{9BF7C693-9526-4FAF-93BF-E0A2B75FE07C}" dt="2019-08-20T10:19:18.548" v="1208"/>
        <pc:sldMkLst>
          <pc:docMk/>
          <pc:sldMk cId="46034002" sldId="340"/>
        </pc:sldMkLst>
        <pc:spChg chg="del">
          <ac:chgData name="Jan Kristiansen" userId="a91fd70066e0f7b6" providerId="LiveId" clId="{9BF7C693-9526-4FAF-93BF-E0A2B75FE07C}" dt="2019-08-20T10:19:17.485" v="1207" actId="478"/>
          <ac:spMkLst>
            <pc:docMk/>
            <pc:sldMk cId="46034002" sldId="340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4:54.771" v="1037"/>
          <ac:spMkLst>
            <pc:docMk/>
            <pc:sldMk cId="46034002" sldId="340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9:18.548" v="1208"/>
          <ac:spMkLst>
            <pc:docMk/>
            <pc:sldMk cId="46034002" sldId="340"/>
            <ac:spMk id="20" creationId="{CFAFF8E3-BC02-4490-BF5D-48ED389A6BC9}"/>
          </ac:spMkLst>
        </pc:spChg>
      </pc:sldChg>
      <pc:sldChg chg="addSp delSp modSp">
        <pc:chgData name="Jan Kristiansen" userId="a91fd70066e0f7b6" providerId="LiveId" clId="{9BF7C693-9526-4FAF-93BF-E0A2B75FE07C}" dt="2019-08-20T10:18:51.534" v="1200"/>
        <pc:sldMkLst>
          <pc:docMk/>
          <pc:sldMk cId="2695052729" sldId="341"/>
        </pc:sldMkLst>
        <pc:spChg chg="del">
          <ac:chgData name="Jan Kristiansen" userId="a91fd70066e0f7b6" providerId="LiveId" clId="{9BF7C693-9526-4FAF-93BF-E0A2B75FE07C}" dt="2019-08-20T10:18:50.394" v="1199" actId="478"/>
          <ac:spMkLst>
            <pc:docMk/>
            <pc:sldMk cId="2695052729" sldId="341"/>
            <ac:spMk id="18" creationId="{06305045-82B7-45F2-9F12-0BCB3EA033D1}"/>
          </ac:spMkLst>
        </pc:spChg>
        <pc:spChg chg="add">
          <ac:chgData name="Jan Kristiansen" userId="a91fd70066e0f7b6" providerId="LiveId" clId="{9BF7C693-9526-4FAF-93BF-E0A2B75FE07C}" dt="2019-08-20T10:18:51.534" v="1200"/>
          <ac:spMkLst>
            <pc:docMk/>
            <pc:sldMk cId="2695052729" sldId="341"/>
            <ac:spMk id="19" creationId="{8BCC983C-D04F-4B17-BB3A-2CBB5631C681}"/>
          </ac:spMkLst>
        </pc:spChg>
        <pc:spChg chg="mod">
          <ac:chgData name="Jan Kristiansen" userId="a91fd70066e0f7b6" providerId="LiveId" clId="{9BF7C693-9526-4FAF-93BF-E0A2B75FE07C}" dt="2019-08-20T10:04:19.115" v="1033"/>
          <ac:spMkLst>
            <pc:docMk/>
            <pc:sldMk cId="2695052729" sldId="341"/>
            <ac:spMk id="20" creationId="{CB8D285E-6B24-4F81-8580-9C100A2F1A6C}"/>
          </ac:spMkLst>
        </pc:spChg>
      </pc:sldChg>
      <pc:sldChg chg="addSp delSp modSp">
        <pc:chgData name="Jan Kristiansen" userId="a91fd70066e0f7b6" providerId="LiveId" clId="{9BF7C693-9526-4FAF-93BF-E0A2B75FE07C}" dt="2019-08-20T10:19:10.064" v="1206"/>
        <pc:sldMkLst>
          <pc:docMk/>
          <pc:sldMk cId="1828401727" sldId="342"/>
        </pc:sldMkLst>
        <pc:spChg chg="del">
          <ac:chgData name="Jan Kristiansen" userId="a91fd70066e0f7b6" providerId="LiveId" clId="{9BF7C693-9526-4FAF-93BF-E0A2B75FE07C}" dt="2019-08-20T10:19:09.080" v="1205" actId="478"/>
          <ac:spMkLst>
            <pc:docMk/>
            <pc:sldMk cId="1828401727" sldId="342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4:43.191" v="1036"/>
          <ac:spMkLst>
            <pc:docMk/>
            <pc:sldMk cId="1828401727" sldId="342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9:10.064" v="1206"/>
          <ac:spMkLst>
            <pc:docMk/>
            <pc:sldMk cId="1828401727" sldId="342"/>
            <ac:spMk id="20" creationId="{CE614E6E-04AA-4536-98D4-5246B6D278CE}"/>
          </ac:spMkLst>
        </pc:spChg>
      </pc:sldChg>
      <pc:sldChg chg="addSp delSp modSp">
        <pc:chgData name="Jan Kristiansen" userId="a91fd70066e0f7b6" providerId="LiveId" clId="{9BF7C693-9526-4FAF-93BF-E0A2B75FE07C}" dt="2019-08-20T10:19:24.672" v="1210"/>
        <pc:sldMkLst>
          <pc:docMk/>
          <pc:sldMk cId="3651464852" sldId="343"/>
        </pc:sldMkLst>
        <pc:spChg chg="del">
          <ac:chgData name="Jan Kristiansen" userId="a91fd70066e0f7b6" providerId="LiveId" clId="{9BF7C693-9526-4FAF-93BF-E0A2B75FE07C}" dt="2019-08-20T10:19:23.641" v="1209" actId="478"/>
          <ac:spMkLst>
            <pc:docMk/>
            <pc:sldMk cId="3651464852" sldId="343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5:02.815" v="1038"/>
          <ac:spMkLst>
            <pc:docMk/>
            <pc:sldMk cId="3651464852" sldId="343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9:24.672" v="1210"/>
          <ac:spMkLst>
            <pc:docMk/>
            <pc:sldMk cId="3651464852" sldId="343"/>
            <ac:spMk id="20" creationId="{C91C659F-E325-4B84-A9A5-6524C39A2C1C}"/>
          </ac:spMkLst>
        </pc:spChg>
      </pc:sldChg>
      <pc:sldChg chg="addSp delSp modSp">
        <pc:chgData name="Jan Kristiansen" userId="a91fd70066e0f7b6" providerId="LiveId" clId="{9BF7C693-9526-4FAF-93BF-E0A2B75FE07C}" dt="2019-08-20T10:19:30" v="1212"/>
        <pc:sldMkLst>
          <pc:docMk/>
          <pc:sldMk cId="3546840583" sldId="344"/>
        </pc:sldMkLst>
        <pc:spChg chg="del">
          <ac:chgData name="Jan Kristiansen" userId="a91fd70066e0f7b6" providerId="LiveId" clId="{9BF7C693-9526-4FAF-93BF-E0A2B75FE07C}" dt="2019-08-20T10:19:29.297" v="1211" actId="478"/>
          <ac:spMkLst>
            <pc:docMk/>
            <pc:sldMk cId="3546840583" sldId="344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5:11.252" v="1039"/>
          <ac:spMkLst>
            <pc:docMk/>
            <pc:sldMk cId="3546840583" sldId="344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9:30" v="1212"/>
          <ac:spMkLst>
            <pc:docMk/>
            <pc:sldMk cId="3546840583" sldId="344"/>
            <ac:spMk id="20" creationId="{5DEBC08D-7026-4772-89AC-E2BFED6A7758}"/>
          </ac:spMkLst>
        </pc:spChg>
      </pc:sldChg>
      <pc:sldChg chg="addSp delSp modSp">
        <pc:chgData name="Jan Kristiansen" userId="a91fd70066e0f7b6" providerId="LiveId" clId="{9BF7C693-9526-4FAF-93BF-E0A2B75FE07C}" dt="2019-08-20T10:19:35.468" v="1214"/>
        <pc:sldMkLst>
          <pc:docMk/>
          <pc:sldMk cId="1145583101" sldId="345"/>
        </pc:sldMkLst>
        <pc:spChg chg="del">
          <ac:chgData name="Jan Kristiansen" userId="a91fd70066e0f7b6" providerId="LiveId" clId="{9BF7C693-9526-4FAF-93BF-E0A2B75FE07C}" dt="2019-08-20T10:19:34.734" v="1213" actId="478"/>
          <ac:spMkLst>
            <pc:docMk/>
            <pc:sldMk cId="1145583101" sldId="345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5:19.611" v="1040"/>
          <ac:spMkLst>
            <pc:docMk/>
            <pc:sldMk cId="1145583101" sldId="345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9:35.468" v="1214"/>
          <ac:spMkLst>
            <pc:docMk/>
            <pc:sldMk cId="1145583101" sldId="345"/>
            <ac:spMk id="20" creationId="{0E3666C7-4764-4B17-97FE-13CD00068BFE}"/>
          </ac:spMkLst>
        </pc:spChg>
      </pc:sldChg>
      <pc:sldChg chg="addSp delSp modSp">
        <pc:chgData name="Jan Kristiansen" userId="a91fd70066e0f7b6" providerId="LiveId" clId="{9BF7C693-9526-4FAF-93BF-E0A2B75FE07C}" dt="2019-08-20T10:20:42.053" v="1236"/>
        <pc:sldMkLst>
          <pc:docMk/>
          <pc:sldMk cId="337571022" sldId="346"/>
        </pc:sldMkLst>
        <pc:spChg chg="del">
          <ac:chgData name="Jan Kristiansen" userId="a91fd70066e0f7b6" providerId="LiveId" clId="{9BF7C693-9526-4FAF-93BF-E0A2B75FE07C}" dt="2019-08-20T10:20:41.037" v="1235" actId="478"/>
          <ac:spMkLst>
            <pc:docMk/>
            <pc:sldMk cId="337571022" sldId="346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6:54.259" v="1051"/>
          <ac:spMkLst>
            <pc:docMk/>
            <pc:sldMk cId="337571022" sldId="346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0:42.053" v="1236"/>
          <ac:spMkLst>
            <pc:docMk/>
            <pc:sldMk cId="337571022" sldId="346"/>
            <ac:spMk id="20" creationId="{C1BF27C6-B551-4207-9345-76A8483362B6}"/>
          </ac:spMkLst>
        </pc:spChg>
      </pc:sldChg>
      <pc:sldChg chg="addSp delSp modSp">
        <pc:chgData name="Jan Kristiansen" userId="a91fd70066e0f7b6" providerId="LiveId" clId="{9BF7C693-9526-4FAF-93BF-E0A2B75FE07C}" dt="2019-08-20T10:19:45.889" v="1218"/>
        <pc:sldMkLst>
          <pc:docMk/>
          <pc:sldMk cId="933962614" sldId="347"/>
        </pc:sldMkLst>
        <pc:spChg chg="del">
          <ac:chgData name="Jan Kristiansen" userId="a91fd70066e0f7b6" providerId="LiveId" clId="{9BF7C693-9526-4FAF-93BF-E0A2B75FE07C}" dt="2019-08-20T10:19:45.015" v="1217" actId="478"/>
          <ac:spMkLst>
            <pc:docMk/>
            <pc:sldMk cId="933962614" sldId="347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5:35.891" v="1042"/>
          <ac:spMkLst>
            <pc:docMk/>
            <pc:sldMk cId="933962614" sldId="347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9:45.889" v="1218"/>
          <ac:spMkLst>
            <pc:docMk/>
            <pc:sldMk cId="933962614" sldId="347"/>
            <ac:spMk id="20" creationId="{DE729355-1DBD-4BBF-835C-8AE15CA0D8F4}"/>
          </ac:spMkLst>
        </pc:spChg>
      </pc:sldChg>
      <pc:sldChg chg="addSp delSp modSp">
        <pc:chgData name="Jan Kristiansen" userId="a91fd70066e0f7b6" providerId="LiveId" clId="{9BF7C693-9526-4FAF-93BF-E0A2B75FE07C}" dt="2019-08-20T10:19:50.727" v="1220"/>
        <pc:sldMkLst>
          <pc:docMk/>
          <pc:sldMk cId="2893451676" sldId="348"/>
        </pc:sldMkLst>
        <pc:spChg chg="del">
          <ac:chgData name="Jan Kristiansen" userId="a91fd70066e0f7b6" providerId="LiveId" clId="{9BF7C693-9526-4FAF-93BF-E0A2B75FE07C}" dt="2019-08-20T10:19:50.044" v="1219" actId="478"/>
          <ac:spMkLst>
            <pc:docMk/>
            <pc:sldMk cId="2893451676" sldId="348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5:46.421" v="1043"/>
          <ac:spMkLst>
            <pc:docMk/>
            <pc:sldMk cId="2893451676" sldId="348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9:50.727" v="1220"/>
          <ac:spMkLst>
            <pc:docMk/>
            <pc:sldMk cId="2893451676" sldId="348"/>
            <ac:spMk id="20" creationId="{E9F8EF9E-8E63-491E-909B-ECC6C748393B}"/>
          </ac:spMkLst>
        </pc:spChg>
      </pc:sldChg>
      <pc:sldChg chg="addSp delSp modSp">
        <pc:chgData name="Jan Kristiansen" userId="a91fd70066e0f7b6" providerId="LiveId" clId="{9BF7C693-9526-4FAF-93BF-E0A2B75FE07C}" dt="2019-08-20T10:19:55.946" v="1222"/>
        <pc:sldMkLst>
          <pc:docMk/>
          <pc:sldMk cId="563127845" sldId="349"/>
        </pc:sldMkLst>
        <pc:spChg chg="del">
          <ac:chgData name="Jan Kristiansen" userId="a91fd70066e0f7b6" providerId="LiveId" clId="{9BF7C693-9526-4FAF-93BF-E0A2B75FE07C}" dt="2019-08-20T10:19:55.115" v="1221" actId="478"/>
          <ac:spMkLst>
            <pc:docMk/>
            <pc:sldMk cId="563127845" sldId="349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5:54.265" v="1044"/>
          <ac:spMkLst>
            <pc:docMk/>
            <pc:sldMk cId="563127845" sldId="349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19:55.946" v="1222"/>
          <ac:spMkLst>
            <pc:docMk/>
            <pc:sldMk cId="563127845" sldId="349"/>
            <ac:spMk id="20" creationId="{0E875E58-CAEE-4349-A453-DEFD89E6ECD1}"/>
          </ac:spMkLst>
        </pc:spChg>
      </pc:sldChg>
      <pc:sldChg chg="addSp delSp modSp">
        <pc:chgData name="Jan Kristiansen" userId="a91fd70066e0f7b6" providerId="LiveId" clId="{9BF7C693-9526-4FAF-93BF-E0A2B75FE07C}" dt="2019-08-20T10:20:01.649" v="1224"/>
        <pc:sldMkLst>
          <pc:docMk/>
          <pc:sldMk cId="2644322158" sldId="350"/>
        </pc:sldMkLst>
        <pc:spChg chg="del">
          <ac:chgData name="Jan Kristiansen" userId="a91fd70066e0f7b6" providerId="LiveId" clId="{9BF7C693-9526-4FAF-93BF-E0A2B75FE07C}" dt="2019-08-20T10:20:00.759" v="1223" actId="478"/>
          <ac:spMkLst>
            <pc:docMk/>
            <pc:sldMk cId="2644322158" sldId="350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6:03.342" v="1045"/>
          <ac:spMkLst>
            <pc:docMk/>
            <pc:sldMk cId="2644322158" sldId="350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20:01.649" v="1224"/>
          <ac:spMkLst>
            <pc:docMk/>
            <pc:sldMk cId="2644322158" sldId="350"/>
            <ac:spMk id="20" creationId="{E2482A86-1C99-4955-ACE2-1CE3260C0566}"/>
          </ac:spMkLst>
        </pc:spChg>
      </pc:sldChg>
      <pc:sldChg chg="addSp delSp modSp">
        <pc:chgData name="Jan Kristiansen" userId="a91fd70066e0f7b6" providerId="LiveId" clId="{9BF7C693-9526-4FAF-93BF-E0A2B75FE07C}" dt="2019-08-20T10:20:17.820" v="1228"/>
        <pc:sldMkLst>
          <pc:docMk/>
          <pc:sldMk cId="4258156114" sldId="351"/>
        </pc:sldMkLst>
        <pc:spChg chg="del">
          <ac:chgData name="Jan Kristiansen" userId="a91fd70066e0f7b6" providerId="LiveId" clId="{9BF7C693-9526-4FAF-93BF-E0A2B75FE07C}" dt="2019-08-20T10:20:16.648" v="1227" actId="478"/>
          <ac:spMkLst>
            <pc:docMk/>
            <pc:sldMk cId="4258156114" sldId="351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6:20.497" v="1047"/>
          <ac:spMkLst>
            <pc:docMk/>
            <pc:sldMk cId="4258156114" sldId="351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20:17.820" v="1228"/>
          <ac:spMkLst>
            <pc:docMk/>
            <pc:sldMk cId="4258156114" sldId="351"/>
            <ac:spMk id="20" creationId="{83F628C3-717B-4CFC-9107-8BE89523A7B9}"/>
          </ac:spMkLst>
        </pc:spChg>
      </pc:sldChg>
      <pc:sldChg chg="addSp delSp modSp">
        <pc:chgData name="Jan Kristiansen" userId="a91fd70066e0f7b6" providerId="LiveId" clId="{9BF7C693-9526-4FAF-93BF-E0A2B75FE07C}" dt="2019-08-20T10:20:08.071" v="1226"/>
        <pc:sldMkLst>
          <pc:docMk/>
          <pc:sldMk cId="2403241437" sldId="352"/>
        </pc:sldMkLst>
        <pc:spChg chg="del">
          <ac:chgData name="Jan Kristiansen" userId="a91fd70066e0f7b6" providerId="LiveId" clId="{9BF7C693-9526-4FAF-93BF-E0A2B75FE07C}" dt="2019-08-20T10:20:07.008" v="1225" actId="478"/>
          <ac:spMkLst>
            <pc:docMk/>
            <pc:sldMk cId="2403241437" sldId="352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6:11.951" v="1046"/>
          <ac:spMkLst>
            <pc:docMk/>
            <pc:sldMk cId="2403241437" sldId="352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20:08.071" v="1226"/>
          <ac:spMkLst>
            <pc:docMk/>
            <pc:sldMk cId="2403241437" sldId="352"/>
            <ac:spMk id="20" creationId="{C21FBA6A-5E09-4997-B12C-3ECE433FAE0D}"/>
          </ac:spMkLst>
        </pc:spChg>
      </pc:sldChg>
      <pc:sldChg chg="addSp delSp modSp">
        <pc:chgData name="Jan Kristiansen" userId="a91fd70066e0f7b6" providerId="LiveId" clId="{9BF7C693-9526-4FAF-93BF-E0A2B75FE07C}" dt="2019-08-20T10:20:22.945" v="1230"/>
        <pc:sldMkLst>
          <pc:docMk/>
          <pc:sldMk cId="894203160" sldId="353"/>
        </pc:sldMkLst>
        <pc:spChg chg="del">
          <ac:chgData name="Jan Kristiansen" userId="a91fd70066e0f7b6" providerId="LiveId" clId="{9BF7C693-9526-4FAF-93BF-E0A2B75FE07C}" dt="2019-08-20T10:20:22.257" v="1229" actId="478"/>
          <ac:spMkLst>
            <pc:docMk/>
            <pc:sldMk cId="894203160" sldId="353"/>
            <ac:spMk id="18" creationId="{06305045-82B7-45F2-9F12-0BCB3EA033D1}"/>
          </ac:spMkLst>
        </pc:spChg>
        <pc:spChg chg="mod">
          <ac:chgData name="Jan Kristiansen" userId="a91fd70066e0f7b6" providerId="LiveId" clId="{9BF7C693-9526-4FAF-93BF-E0A2B75FE07C}" dt="2019-08-20T10:06:28.801" v="1048"/>
          <ac:spMkLst>
            <pc:docMk/>
            <pc:sldMk cId="894203160" sldId="353"/>
            <ac:spMk id="19" creationId="{BB6C86A9-E315-4B06-B05E-7294F677BF9C}"/>
          </ac:spMkLst>
        </pc:spChg>
        <pc:spChg chg="add">
          <ac:chgData name="Jan Kristiansen" userId="a91fd70066e0f7b6" providerId="LiveId" clId="{9BF7C693-9526-4FAF-93BF-E0A2B75FE07C}" dt="2019-08-20T10:20:22.945" v="1230"/>
          <ac:spMkLst>
            <pc:docMk/>
            <pc:sldMk cId="894203160" sldId="353"/>
            <ac:spMk id="20" creationId="{B193C9FC-603D-469E-A41D-9A43F31B8D25}"/>
          </ac:spMkLst>
        </pc:spChg>
      </pc:sldChg>
      <pc:sldChg chg="addSp delSp modSp">
        <pc:chgData name="Jan Kristiansen" userId="a91fd70066e0f7b6" providerId="LiveId" clId="{9BF7C693-9526-4FAF-93BF-E0A2B75FE07C}" dt="2019-08-20T10:20:29.085" v="1232"/>
        <pc:sldMkLst>
          <pc:docMk/>
          <pc:sldMk cId="3623896396" sldId="357"/>
        </pc:sldMkLst>
        <pc:spChg chg="del">
          <ac:chgData name="Jan Kristiansen" userId="a91fd70066e0f7b6" providerId="LiveId" clId="{9BF7C693-9526-4FAF-93BF-E0A2B75FE07C}" dt="2019-08-20T10:20:28.397" v="1231" actId="478"/>
          <ac:spMkLst>
            <pc:docMk/>
            <pc:sldMk cId="3623896396" sldId="357"/>
            <ac:spMk id="18" creationId="{06305045-82B7-45F2-9F12-0BCB3EA033D1}"/>
          </ac:spMkLst>
        </pc:spChg>
        <pc:spChg chg="add">
          <ac:chgData name="Jan Kristiansen" userId="a91fd70066e0f7b6" providerId="LiveId" clId="{9BF7C693-9526-4FAF-93BF-E0A2B75FE07C}" dt="2019-08-20T10:20:29.085" v="1232"/>
          <ac:spMkLst>
            <pc:docMk/>
            <pc:sldMk cId="3623896396" sldId="357"/>
            <ac:spMk id="19" creationId="{426D077A-48E3-4CF9-AE8C-6FB215969166}"/>
          </ac:spMkLst>
        </pc:spChg>
        <pc:spChg chg="mod">
          <ac:chgData name="Jan Kristiansen" userId="a91fd70066e0f7b6" providerId="LiveId" clId="{9BF7C693-9526-4FAF-93BF-E0A2B75FE07C}" dt="2019-08-20T10:06:37.635" v="1049"/>
          <ac:spMkLst>
            <pc:docMk/>
            <pc:sldMk cId="3623896396" sldId="357"/>
            <ac:spMk id="20" creationId="{743CFD5A-BEB0-47D6-947A-7E74F0D51179}"/>
          </ac:spMkLst>
        </pc:spChg>
      </pc:sldChg>
      <pc:sldChg chg="addSp delSp modSp">
        <pc:chgData name="Jan Kristiansen" userId="a91fd70066e0f7b6" providerId="LiveId" clId="{9BF7C693-9526-4FAF-93BF-E0A2B75FE07C}" dt="2019-08-20T10:20:34.288" v="1234"/>
        <pc:sldMkLst>
          <pc:docMk/>
          <pc:sldMk cId="2305678637" sldId="358"/>
        </pc:sldMkLst>
        <pc:spChg chg="del">
          <ac:chgData name="Jan Kristiansen" userId="a91fd70066e0f7b6" providerId="LiveId" clId="{9BF7C693-9526-4FAF-93BF-E0A2B75FE07C}" dt="2019-08-20T10:20:33.475" v="1233" actId="478"/>
          <ac:spMkLst>
            <pc:docMk/>
            <pc:sldMk cId="2305678637" sldId="358"/>
            <ac:spMk id="18" creationId="{06305045-82B7-45F2-9F12-0BCB3EA033D1}"/>
          </ac:spMkLst>
        </pc:spChg>
        <pc:spChg chg="add">
          <ac:chgData name="Jan Kristiansen" userId="a91fd70066e0f7b6" providerId="LiveId" clId="{9BF7C693-9526-4FAF-93BF-E0A2B75FE07C}" dt="2019-08-20T10:20:34.288" v="1234"/>
          <ac:spMkLst>
            <pc:docMk/>
            <pc:sldMk cId="2305678637" sldId="358"/>
            <ac:spMk id="19" creationId="{51F2C6F9-820A-470F-85B6-2AA800A5751E}"/>
          </ac:spMkLst>
        </pc:spChg>
        <pc:spChg chg="mod">
          <ac:chgData name="Jan Kristiansen" userId="a91fd70066e0f7b6" providerId="LiveId" clId="{9BF7C693-9526-4FAF-93BF-E0A2B75FE07C}" dt="2019-08-20T10:06:45.384" v="1050"/>
          <ac:spMkLst>
            <pc:docMk/>
            <pc:sldMk cId="2305678637" sldId="358"/>
            <ac:spMk id="20" creationId="{743CFD5A-BEB0-47D6-947A-7E74F0D51179}"/>
          </ac:spMkLst>
        </pc:spChg>
      </pc:sldChg>
      <pc:sldChg chg="addSp delSp modSp">
        <pc:chgData name="Jan Kristiansen" userId="a91fd70066e0f7b6" providerId="LiveId" clId="{9BF7C693-9526-4FAF-93BF-E0A2B75FE07C}" dt="2019-08-20T10:20:48.052" v="1238"/>
        <pc:sldMkLst>
          <pc:docMk/>
          <pc:sldMk cId="825141148" sldId="359"/>
        </pc:sldMkLst>
        <pc:spChg chg="del">
          <ac:chgData name="Jan Kristiansen" userId="a91fd70066e0f7b6" providerId="LiveId" clId="{9BF7C693-9526-4FAF-93BF-E0A2B75FE07C}" dt="2019-08-20T10:20:47.115" v="1237" actId="478"/>
          <ac:spMkLst>
            <pc:docMk/>
            <pc:sldMk cId="825141148" sldId="359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7:05.586" v="1052"/>
          <ac:spMkLst>
            <pc:docMk/>
            <pc:sldMk cId="825141148" sldId="359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0:48.052" v="1238"/>
          <ac:spMkLst>
            <pc:docMk/>
            <pc:sldMk cId="825141148" sldId="359"/>
            <ac:spMk id="20" creationId="{99609CF3-83AB-4E23-B1E8-25C2EC1EA11E}"/>
          </ac:spMkLst>
        </pc:spChg>
      </pc:sldChg>
      <pc:sldChg chg="addSp delSp modSp">
        <pc:chgData name="Jan Kristiansen" userId="a91fd70066e0f7b6" providerId="LiveId" clId="{9BF7C693-9526-4FAF-93BF-E0A2B75FE07C}" dt="2019-08-20T10:20:54.177" v="1240"/>
        <pc:sldMkLst>
          <pc:docMk/>
          <pc:sldMk cId="3537584258" sldId="360"/>
        </pc:sldMkLst>
        <pc:spChg chg="del">
          <ac:chgData name="Jan Kristiansen" userId="a91fd70066e0f7b6" providerId="LiveId" clId="{9BF7C693-9526-4FAF-93BF-E0A2B75FE07C}" dt="2019-08-20T10:20:53.224" v="1239" actId="478"/>
          <ac:spMkLst>
            <pc:docMk/>
            <pc:sldMk cId="3537584258" sldId="360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7:15.820" v="1053"/>
          <ac:spMkLst>
            <pc:docMk/>
            <pc:sldMk cId="3537584258" sldId="360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0:54.177" v="1240"/>
          <ac:spMkLst>
            <pc:docMk/>
            <pc:sldMk cId="3537584258" sldId="360"/>
            <ac:spMk id="21" creationId="{EDC0F328-291D-49CB-9E14-868DF22BA7C3}"/>
          </ac:spMkLst>
        </pc:spChg>
      </pc:sldChg>
      <pc:sldChg chg="addSp delSp modSp">
        <pc:chgData name="Jan Kristiansen" userId="a91fd70066e0f7b6" providerId="LiveId" clId="{9BF7C693-9526-4FAF-93BF-E0A2B75FE07C}" dt="2019-08-20T10:21:00.020" v="1242"/>
        <pc:sldMkLst>
          <pc:docMk/>
          <pc:sldMk cId="953567660" sldId="361"/>
        </pc:sldMkLst>
        <pc:spChg chg="del">
          <ac:chgData name="Jan Kristiansen" userId="a91fd70066e0f7b6" providerId="LiveId" clId="{9BF7C693-9526-4FAF-93BF-E0A2B75FE07C}" dt="2019-08-20T10:20:58.989" v="1241" actId="478"/>
          <ac:spMkLst>
            <pc:docMk/>
            <pc:sldMk cId="953567660" sldId="361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7:23.804" v="1054"/>
          <ac:spMkLst>
            <pc:docMk/>
            <pc:sldMk cId="953567660" sldId="361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1:00.020" v="1242"/>
          <ac:spMkLst>
            <pc:docMk/>
            <pc:sldMk cId="953567660" sldId="361"/>
            <ac:spMk id="22" creationId="{09DAA8C4-E8C2-4626-81A9-A7E240DCD27E}"/>
          </ac:spMkLst>
        </pc:spChg>
      </pc:sldChg>
      <pc:sldChg chg="addSp delSp modSp">
        <pc:chgData name="Jan Kristiansen" userId="a91fd70066e0f7b6" providerId="LiveId" clId="{9BF7C693-9526-4FAF-93BF-E0A2B75FE07C}" dt="2019-08-20T10:21:06.067" v="1244"/>
        <pc:sldMkLst>
          <pc:docMk/>
          <pc:sldMk cId="1609405757" sldId="362"/>
        </pc:sldMkLst>
        <pc:spChg chg="del">
          <ac:chgData name="Jan Kristiansen" userId="a91fd70066e0f7b6" providerId="LiveId" clId="{9BF7C693-9526-4FAF-93BF-E0A2B75FE07C}" dt="2019-08-20T10:21:05.051" v="1243" actId="478"/>
          <ac:spMkLst>
            <pc:docMk/>
            <pc:sldMk cId="1609405757" sldId="362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7:32.975" v="1055"/>
          <ac:spMkLst>
            <pc:docMk/>
            <pc:sldMk cId="1609405757" sldId="362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1:06.067" v="1244"/>
          <ac:spMkLst>
            <pc:docMk/>
            <pc:sldMk cId="1609405757" sldId="362"/>
            <ac:spMk id="23" creationId="{083E8607-71E2-4F44-94D1-2F0C6DED9766}"/>
          </ac:spMkLst>
        </pc:spChg>
      </pc:sldChg>
      <pc:sldChg chg="addSp delSp modSp">
        <pc:chgData name="Jan Kristiansen" userId="a91fd70066e0f7b6" providerId="LiveId" clId="{9BF7C693-9526-4FAF-93BF-E0A2B75FE07C}" dt="2019-08-20T10:21:12.769" v="1246"/>
        <pc:sldMkLst>
          <pc:docMk/>
          <pc:sldMk cId="3028781085" sldId="363"/>
        </pc:sldMkLst>
        <pc:spChg chg="del">
          <ac:chgData name="Jan Kristiansen" userId="a91fd70066e0f7b6" providerId="LiveId" clId="{9BF7C693-9526-4FAF-93BF-E0A2B75FE07C}" dt="2019-08-20T10:21:11.535" v="1245" actId="478"/>
          <ac:spMkLst>
            <pc:docMk/>
            <pc:sldMk cId="3028781085" sldId="363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7:41.474" v="1056"/>
          <ac:spMkLst>
            <pc:docMk/>
            <pc:sldMk cId="3028781085" sldId="363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1:12.769" v="1246"/>
          <ac:spMkLst>
            <pc:docMk/>
            <pc:sldMk cId="3028781085" sldId="363"/>
            <ac:spMk id="24" creationId="{E81DF1A9-BE84-4DB0-A11C-DC3ADBAF792E}"/>
          </ac:spMkLst>
        </pc:spChg>
      </pc:sldChg>
      <pc:sldChg chg="addSp delSp modSp">
        <pc:chgData name="Jan Kristiansen" userId="a91fd70066e0f7b6" providerId="LiveId" clId="{9BF7C693-9526-4FAF-93BF-E0A2B75FE07C}" dt="2019-08-20T10:21:18.363" v="1248"/>
        <pc:sldMkLst>
          <pc:docMk/>
          <pc:sldMk cId="1909195977" sldId="364"/>
        </pc:sldMkLst>
        <pc:spChg chg="del">
          <ac:chgData name="Jan Kristiansen" userId="a91fd70066e0f7b6" providerId="LiveId" clId="{9BF7C693-9526-4FAF-93BF-E0A2B75FE07C}" dt="2019-08-20T10:21:17.378" v="1247" actId="478"/>
          <ac:spMkLst>
            <pc:docMk/>
            <pc:sldMk cId="1909195977" sldId="364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7:52.926" v="1057"/>
          <ac:spMkLst>
            <pc:docMk/>
            <pc:sldMk cId="1909195977" sldId="364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1:18.363" v="1248"/>
          <ac:spMkLst>
            <pc:docMk/>
            <pc:sldMk cId="1909195977" sldId="364"/>
            <ac:spMk id="25" creationId="{5A9F1749-E036-4A3F-8A39-180C620804CC}"/>
          </ac:spMkLst>
        </pc:spChg>
      </pc:sldChg>
      <pc:sldChg chg="addSp delSp modSp">
        <pc:chgData name="Jan Kristiansen" userId="a91fd70066e0f7b6" providerId="LiveId" clId="{9BF7C693-9526-4FAF-93BF-E0A2B75FE07C}" dt="2019-08-20T10:21:25.159" v="1250"/>
        <pc:sldMkLst>
          <pc:docMk/>
          <pc:sldMk cId="938488114" sldId="365"/>
        </pc:sldMkLst>
        <pc:spChg chg="del">
          <ac:chgData name="Jan Kristiansen" userId="a91fd70066e0f7b6" providerId="LiveId" clId="{9BF7C693-9526-4FAF-93BF-E0A2B75FE07C}" dt="2019-08-20T10:21:24.112" v="1249" actId="478"/>
          <ac:spMkLst>
            <pc:docMk/>
            <pc:sldMk cId="938488114" sldId="365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8:01.582" v="1058"/>
          <ac:spMkLst>
            <pc:docMk/>
            <pc:sldMk cId="938488114" sldId="365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1:25.159" v="1250"/>
          <ac:spMkLst>
            <pc:docMk/>
            <pc:sldMk cId="938488114" sldId="365"/>
            <ac:spMk id="26" creationId="{0CED3181-5619-475A-A321-000D43188E8F}"/>
          </ac:spMkLst>
        </pc:spChg>
      </pc:sldChg>
      <pc:sldChg chg="addSp delSp modSp">
        <pc:chgData name="Jan Kristiansen" userId="a91fd70066e0f7b6" providerId="LiveId" clId="{9BF7C693-9526-4FAF-93BF-E0A2B75FE07C}" dt="2019-08-20T10:21:31.468" v="1252"/>
        <pc:sldMkLst>
          <pc:docMk/>
          <pc:sldMk cId="3253820114" sldId="366"/>
        </pc:sldMkLst>
        <pc:spChg chg="add">
          <ac:chgData name="Jan Kristiansen" userId="a91fd70066e0f7b6" providerId="LiveId" clId="{9BF7C693-9526-4FAF-93BF-E0A2B75FE07C}" dt="2019-08-20T10:21:31.468" v="1252"/>
          <ac:spMkLst>
            <pc:docMk/>
            <pc:sldMk cId="3253820114" sldId="366"/>
            <ac:spMk id="15" creationId="{18637131-E028-4421-8098-642F11310D8F}"/>
          </ac:spMkLst>
        </pc:spChg>
        <pc:spChg chg="del">
          <ac:chgData name="Jan Kristiansen" userId="a91fd70066e0f7b6" providerId="LiveId" clId="{9BF7C693-9526-4FAF-93BF-E0A2B75FE07C}" dt="2019-08-20T10:21:30.638" v="1251" actId="478"/>
          <ac:spMkLst>
            <pc:docMk/>
            <pc:sldMk cId="3253820114" sldId="366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8:09.898" v="1059"/>
          <ac:spMkLst>
            <pc:docMk/>
            <pc:sldMk cId="3253820114" sldId="366"/>
            <ac:spMk id="19" creationId="{C01FDC65-3724-4631-86DF-9FA2B7ED4EA3}"/>
          </ac:spMkLst>
        </pc:spChg>
      </pc:sldChg>
      <pc:sldChg chg="addSp delSp modSp">
        <pc:chgData name="Jan Kristiansen" userId="a91fd70066e0f7b6" providerId="LiveId" clId="{9BF7C693-9526-4FAF-93BF-E0A2B75FE07C}" dt="2019-08-20T10:21:37.024" v="1254"/>
        <pc:sldMkLst>
          <pc:docMk/>
          <pc:sldMk cId="1134505095" sldId="367"/>
        </pc:sldMkLst>
        <pc:spChg chg="add">
          <ac:chgData name="Jan Kristiansen" userId="a91fd70066e0f7b6" providerId="LiveId" clId="{9BF7C693-9526-4FAF-93BF-E0A2B75FE07C}" dt="2019-08-20T10:21:37.024" v="1254"/>
          <ac:spMkLst>
            <pc:docMk/>
            <pc:sldMk cId="1134505095" sldId="367"/>
            <ac:spMk id="14" creationId="{88A4986A-94A6-4BD8-88C3-802E4B32C10D}"/>
          </ac:spMkLst>
        </pc:spChg>
        <pc:spChg chg="del">
          <ac:chgData name="Jan Kristiansen" userId="a91fd70066e0f7b6" providerId="LiveId" clId="{9BF7C693-9526-4FAF-93BF-E0A2B75FE07C}" dt="2019-08-20T10:21:36.136" v="1253" actId="478"/>
          <ac:spMkLst>
            <pc:docMk/>
            <pc:sldMk cId="1134505095" sldId="367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8:17.820" v="1060"/>
          <ac:spMkLst>
            <pc:docMk/>
            <pc:sldMk cId="1134505095" sldId="367"/>
            <ac:spMk id="19" creationId="{C01FDC65-3724-4631-86DF-9FA2B7ED4EA3}"/>
          </ac:spMkLst>
        </pc:spChg>
      </pc:sldChg>
      <pc:sldChg chg="addSp delSp modSp">
        <pc:chgData name="Jan Kristiansen" userId="a91fd70066e0f7b6" providerId="LiveId" clId="{9BF7C693-9526-4FAF-93BF-E0A2B75FE07C}" dt="2019-08-20T10:21:42.633" v="1256"/>
        <pc:sldMkLst>
          <pc:docMk/>
          <pc:sldMk cId="123570793" sldId="369"/>
        </pc:sldMkLst>
        <pc:spChg chg="add">
          <ac:chgData name="Jan Kristiansen" userId="a91fd70066e0f7b6" providerId="LiveId" clId="{9BF7C693-9526-4FAF-93BF-E0A2B75FE07C}" dt="2019-08-20T10:21:42.633" v="1256"/>
          <ac:spMkLst>
            <pc:docMk/>
            <pc:sldMk cId="123570793" sldId="369"/>
            <ac:spMk id="14" creationId="{4353CCDF-2984-42E2-9D81-C3E50AD7A8F0}"/>
          </ac:spMkLst>
        </pc:spChg>
        <pc:spChg chg="del">
          <ac:chgData name="Jan Kristiansen" userId="a91fd70066e0f7b6" providerId="LiveId" clId="{9BF7C693-9526-4FAF-93BF-E0A2B75FE07C}" dt="2019-08-20T10:21:41.899" v="1255" actId="478"/>
          <ac:spMkLst>
            <pc:docMk/>
            <pc:sldMk cId="123570793" sldId="369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8:27.272" v="1061"/>
          <ac:spMkLst>
            <pc:docMk/>
            <pc:sldMk cId="123570793" sldId="369"/>
            <ac:spMk id="19" creationId="{C01FDC65-3724-4631-86DF-9FA2B7ED4EA3}"/>
          </ac:spMkLst>
        </pc:spChg>
      </pc:sldChg>
      <pc:sldChg chg="addSp delSp modSp">
        <pc:chgData name="Jan Kristiansen" userId="a91fd70066e0f7b6" providerId="LiveId" clId="{9BF7C693-9526-4FAF-93BF-E0A2B75FE07C}" dt="2019-08-20T10:21:47.367" v="1258"/>
        <pc:sldMkLst>
          <pc:docMk/>
          <pc:sldMk cId="1676943969" sldId="370"/>
        </pc:sldMkLst>
        <pc:spChg chg="add">
          <ac:chgData name="Jan Kristiansen" userId="a91fd70066e0f7b6" providerId="LiveId" clId="{9BF7C693-9526-4FAF-93BF-E0A2B75FE07C}" dt="2019-08-20T10:21:47.367" v="1258"/>
          <ac:spMkLst>
            <pc:docMk/>
            <pc:sldMk cId="1676943969" sldId="370"/>
            <ac:spMk id="14" creationId="{071DA81B-802F-4560-9E08-3187E0ED528F}"/>
          </ac:spMkLst>
        </pc:spChg>
        <pc:spChg chg="del">
          <ac:chgData name="Jan Kristiansen" userId="a91fd70066e0f7b6" providerId="LiveId" clId="{9BF7C693-9526-4FAF-93BF-E0A2B75FE07C}" dt="2019-08-20T10:21:46.492" v="1257" actId="478"/>
          <ac:spMkLst>
            <pc:docMk/>
            <pc:sldMk cId="1676943969" sldId="370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8:36.178" v="1062"/>
          <ac:spMkLst>
            <pc:docMk/>
            <pc:sldMk cId="1676943969" sldId="370"/>
            <ac:spMk id="19" creationId="{C01FDC65-3724-4631-86DF-9FA2B7ED4EA3}"/>
          </ac:spMkLst>
        </pc:spChg>
      </pc:sldChg>
      <pc:sldChg chg="addSp delSp modSp">
        <pc:chgData name="Jan Kristiansen" userId="a91fd70066e0f7b6" providerId="LiveId" clId="{9BF7C693-9526-4FAF-93BF-E0A2B75FE07C}" dt="2019-08-20T10:21:53.632" v="1260"/>
        <pc:sldMkLst>
          <pc:docMk/>
          <pc:sldMk cId="1244179136" sldId="371"/>
        </pc:sldMkLst>
        <pc:spChg chg="add">
          <ac:chgData name="Jan Kristiansen" userId="a91fd70066e0f7b6" providerId="LiveId" clId="{9BF7C693-9526-4FAF-93BF-E0A2B75FE07C}" dt="2019-08-20T10:21:53.632" v="1260"/>
          <ac:spMkLst>
            <pc:docMk/>
            <pc:sldMk cId="1244179136" sldId="371"/>
            <ac:spMk id="14" creationId="{EC226D54-E301-4E66-8DF0-036DC80D653A}"/>
          </ac:spMkLst>
        </pc:spChg>
        <pc:spChg chg="del">
          <ac:chgData name="Jan Kristiansen" userId="a91fd70066e0f7b6" providerId="LiveId" clId="{9BF7C693-9526-4FAF-93BF-E0A2B75FE07C}" dt="2019-08-20T10:21:52.851" v="1259" actId="478"/>
          <ac:spMkLst>
            <pc:docMk/>
            <pc:sldMk cId="1244179136" sldId="371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9:04.723" v="1063"/>
          <ac:spMkLst>
            <pc:docMk/>
            <pc:sldMk cId="1244179136" sldId="371"/>
            <ac:spMk id="19" creationId="{C01FDC65-3724-4631-86DF-9FA2B7ED4EA3}"/>
          </ac:spMkLst>
        </pc:spChg>
      </pc:sldChg>
      <pc:sldChg chg="addSp delSp modSp">
        <pc:chgData name="Jan Kristiansen" userId="a91fd70066e0f7b6" providerId="LiveId" clId="{9BF7C693-9526-4FAF-93BF-E0A2B75FE07C}" dt="2019-08-20T10:21:58.679" v="1262"/>
        <pc:sldMkLst>
          <pc:docMk/>
          <pc:sldMk cId="2088996389" sldId="372"/>
        </pc:sldMkLst>
        <pc:spChg chg="add">
          <ac:chgData name="Jan Kristiansen" userId="a91fd70066e0f7b6" providerId="LiveId" clId="{9BF7C693-9526-4FAF-93BF-E0A2B75FE07C}" dt="2019-08-20T10:21:58.679" v="1262"/>
          <ac:spMkLst>
            <pc:docMk/>
            <pc:sldMk cId="2088996389" sldId="372"/>
            <ac:spMk id="14" creationId="{1C3C9536-C916-43E0-BC4F-8D918921501E}"/>
          </ac:spMkLst>
        </pc:spChg>
        <pc:spChg chg="del">
          <ac:chgData name="Jan Kristiansen" userId="a91fd70066e0f7b6" providerId="LiveId" clId="{9BF7C693-9526-4FAF-93BF-E0A2B75FE07C}" dt="2019-08-20T10:21:58.007" v="1261" actId="478"/>
          <ac:spMkLst>
            <pc:docMk/>
            <pc:sldMk cId="2088996389" sldId="372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9:13.800" v="1064"/>
          <ac:spMkLst>
            <pc:docMk/>
            <pc:sldMk cId="2088996389" sldId="372"/>
            <ac:spMk id="19" creationId="{C01FDC65-3724-4631-86DF-9FA2B7ED4EA3}"/>
          </ac:spMkLst>
        </pc:spChg>
      </pc:sldChg>
      <pc:sldChg chg="addSp delSp modSp">
        <pc:chgData name="Jan Kristiansen" userId="a91fd70066e0f7b6" providerId="LiveId" clId="{9BF7C693-9526-4FAF-93BF-E0A2B75FE07C}" dt="2019-08-20T10:22:09.037" v="1266"/>
        <pc:sldMkLst>
          <pc:docMk/>
          <pc:sldMk cId="1609481083" sldId="373"/>
        </pc:sldMkLst>
        <pc:spChg chg="del">
          <ac:chgData name="Jan Kristiansen" userId="a91fd70066e0f7b6" providerId="LiveId" clId="{9BF7C693-9526-4FAF-93BF-E0A2B75FE07C}" dt="2019-08-20T10:22:08.412" v="1265" actId="478"/>
          <ac:spMkLst>
            <pc:docMk/>
            <pc:sldMk cId="1609481083" sldId="373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9:34.111" v="1066"/>
          <ac:spMkLst>
            <pc:docMk/>
            <pc:sldMk cId="1609481083" sldId="373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2:09.037" v="1266"/>
          <ac:spMkLst>
            <pc:docMk/>
            <pc:sldMk cId="1609481083" sldId="373"/>
            <ac:spMk id="20" creationId="{BD1EE633-99F7-46FD-8DFD-CD62F494D769}"/>
          </ac:spMkLst>
        </pc:spChg>
      </pc:sldChg>
      <pc:sldChg chg="addSp delSp modSp">
        <pc:chgData name="Jan Kristiansen" userId="a91fd70066e0f7b6" providerId="LiveId" clId="{9BF7C693-9526-4FAF-93BF-E0A2B75FE07C}" dt="2019-08-20T10:22:14.865" v="1268"/>
        <pc:sldMkLst>
          <pc:docMk/>
          <pc:sldMk cId="496344919" sldId="374"/>
        </pc:sldMkLst>
        <pc:spChg chg="del">
          <ac:chgData name="Jan Kristiansen" userId="a91fd70066e0f7b6" providerId="LiveId" clId="{9BF7C693-9526-4FAF-93BF-E0A2B75FE07C}" dt="2019-08-20T10:22:14.178" v="1267" actId="478"/>
          <ac:spMkLst>
            <pc:docMk/>
            <pc:sldMk cId="496344919" sldId="374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9:42.720" v="1067"/>
          <ac:spMkLst>
            <pc:docMk/>
            <pc:sldMk cId="496344919" sldId="374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2:14.865" v="1268"/>
          <ac:spMkLst>
            <pc:docMk/>
            <pc:sldMk cId="496344919" sldId="374"/>
            <ac:spMk id="20" creationId="{89CB9B09-FE48-48B7-9419-8E7F1FC3EF87}"/>
          </ac:spMkLst>
        </pc:spChg>
      </pc:sldChg>
      <pc:sldChg chg="addSp delSp modSp">
        <pc:chgData name="Jan Kristiansen" userId="a91fd70066e0f7b6" providerId="LiveId" clId="{9BF7C693-9526-4FAF-93BF-E0A2B75FE07C}" dt="2019-08-20T10:22:19.724" v="1270"/>
        <pc:sldMkLst>
          <pc:docMk/>
          <pc:sldMk cId="2551828636" sldId="375"/>
        </pc:sldMkLst>
        <pc:spChg chg="del">
          <ac:chgData name="Jan Kristiansen" userId="a91fd70066e0f7b6" providerId="LiveId" clId="{9BF7C693-9526-4FAF-93BF-E0A2B75FE07C}" dt="2019-08-20T10:22:19.083" v="1269" actId="478"/>
          <ac:spMkLst>
            <pc:docMk/>
            <pc:sldMk cId="2551828636" sldId="375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09:51.181" v="1068"/>
          <ac:spMkLst>
            <pc:docMk/>
            <pc:sldMk cId="2551828636" sldId="375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2:19.724" v="1270"/>
          <ac:spMkLst>
            <pc:docMk/>
            <pc:sldMk cId="2551828636" sldId="375"/>
            <ac:spMk id="20" creationId="{23E46CA0-F1E6-41C2-BD51-2C2FF45122E4}"/>
          </ac:spMkLst>
        </pc:spChg>
      </pc:sldChg>
      <pc:sldChg chg="addSp delSp modSp">
        <pc:chgData name="Jan Kristiansen" userId="a91fd70066e0f7b6" providerId="LiveId" clId="{9BF7C693-9526-4FAF-93BF-E0A2B75FE07C}" dt="2019-08-20T10:22:25.927" v="1272"/>
        <pc:sldMkLst>
          <pc:docMk/>
          <pc:sldMk cId="3402320139" sldId="376"/>
        </pc:sldMkLst>
        <pc:spChg chg="del">
          <ac:chgData name="Jan Kristiansen" userId="a91fd70066e0f7b6" providerId="LiveId" clId="{9BF7C693-9526-4FAF-93BF-E0A2B75FE07C}" dt="2019-08-20T10:22:25.255" v="1271" actId="478"/>
          <ac:spMkLst>
            <pc:docMk/>
            <pc:sldMk cId="3402320139" sldId="376"/>
            <ac:spMk id="18" creationId="{69980874-F9BE-4C67-975A-E32C2020D419}"/>
          </ac:spMkLst>
        </pc:spChg>
        <pc:spChg chg="mod">
          <ac:chgData name="Jan Kristiansen" userId="a91fd70066e0f7b6" providerId="LiveId" clId="{9BF7C693-9526-4FAF-93BF-E0A2B75FE07C}" dt="2019-08-20T10:10:01.629" v="1069"/>
          <ac:spMkLst>
            <pc:docMk/>
            <pc:sldMk cId="3402320139" sldId="376"/>
            <ac:spMk id="19" creationId="{C01FDC65-3724-4631-86DF-9FA2B7ED4EA3}"/>
          </ac:spMkLst>
        </pc:spChg>
        <pc:spChg chg="add">
          <ac:chgData name="Jan Kristiansen" userId="a91fd70066e0f7b6" providerId="LiveId" clId="{9BF7C693-9526-4FAF-93BF-E0A2B75FE07C}" dt="2019-08-20T10:22:25.927" v="1272"/>
          <ac:spMkLst>
            <pc:docMk/>
            <pc:sldMk cId="3402320139" sldId="376"/>
            <ac:spMk id="20" creationId="{ECC2DD8D-93E3-4B55-87A3-5C4259AFA15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0CC76-237B-44CE-929B-295902C2C56D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1DF38-5377-4F08-8FD2-5D0D672AE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8859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Forretningsmodel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orginalt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kaldet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Business Model Canvas – 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blev udviklet af </a:t>
            </a:r>
            <a:r>
              <a:rPr lang="da-DK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PhD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Management Information System Dr. Alex </a:t>
            </a:r>
            <a:r>
              <a:rPr lang="da-DK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Osterwalder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og </a:t>
            </a:r>
            <a:r>
              <a:rPr lang="da-DK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PhD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informationssystem Professor Dr. Yves </a:t>
            </a:r>
            <a:r>
              <a:rPr lang="da-DK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Pigneur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Canvas model was developed by PhD in Management Information System Dr. Alex Osterwalder and PhD in Information system Professor Dr. Yves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Pigneur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440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Canvas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-modellen blev offentliggjort i bogen “Business Model Generation: A </a:t>
            </a:r>
            <a:r>
              <a:rPr lang="da-DK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Handbook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da-DK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Visionaries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Game </a:t>
            </a:r>
            <a:r>
              <a:rPr lang="da-DK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Changers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da-DK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Challengers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i 2010.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Canvas model was published in the book “Business Model Generation: A Handbook for Visionaries, Game Changers, and Challengers” in 2010.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F1DF38-5377-4F08-8FD2-5D0D672AEE9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9633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7DDB288-EAA4-4452-A3E9-8A2C60B7C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xmlns="" id="{48B0F04D-7E22-4C9E-B924-D3117D8A1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xmlns="" id="{FD79A044-86F9-42E0-A0A1-E896773E4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xmlns="" id="{8D4B8D1B-358C-4425-A655-7CD4CEFD2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xmlns="" id="{DA431088-8672-4FD7-A2DF-573A3B2C3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636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956AE59-BF55-4E62-B349-7E70F1FE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xmlns="" id="{15925B04-5184-4C21-AA4C-68E9D0871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xmlns="" id="{239804EE-5393-4FF1-97BE-888FABDAE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xmlns="" id="{8A1F8883-D21D-438D-AB88-FBE748428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xmlns="" id="{CFBB4BA6-B550-489F-B238-C46E6C9B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608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xmlns="" id="{A6F7BFD6-C62F-4D0B-A03C-C8C059DDC0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xmlns="" id="{405329E5-97C6-411A-ABBD-90BCFC19B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xmlns="" id="{701663DD-CA37-4B91-A06F-EAFA4E781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xmlns="" id="{4B34D7AF-2077-4B68-B3EC-8D1ED5963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xmlns="" id="{82797B76-858C-442D-8E41-204E98D6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233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5419912-50F2-4705-941F-4AA88E0CB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499BB71A-44A2-40A2-A5BF-F73A89BA3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xmlns="" id="{4A4C48C7-A3B4-4A56-862A-26D6B4549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xmlns="" id="{9FC933E2-37A7-48BE-8A28-6DF616FE5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xmlns="" id="{A68314C3-F4E9-44C5-A974-8C07F3E60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7665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19BBC2E-2002-4845-B8D5-ED5E6A50F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xmlns="" id="{26FFD8F8-3B74-43F7-924B-F4E979EFD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xmlns="" id="{D6A1D5C2-0EC8-4298-B5D1-68BAD670C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xmlns="" id="{375ADED8-49E9-4091-B38B-9A9E57E0B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xmlns="" id="{6320A745-D070-44BC-99AC-7F1F28F5F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45622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401F6D5-0610-45A1-AEB5-18818F0B6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22B16A5D-CF31-4046-A690-A71024691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xmlns="" id="{CF79FC56-2D50-4418-B0CD-553ECBA93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xmlns="" id="{4E46913C-5C83-4FDE-9C5A-97A648CE0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xmlns="" id="{838C616D-1698-4D13-B9FF-22700A22A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xmlns="" id="{61399B69-A089-4984-B7CD-22B9BABB7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838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06312C1-BF9D-49E3-BB0B-02B93A336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xmlns="" id="{7C3EA2DE-A5C3-4ABB-8F2E-EEDD12ACE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xmlns="" id="{412259B3-1F00-420B-A246-872A2D6DC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xmlns="" id="{E3386C54-218B-4EF0-A262-C37237B90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xmlns="" id="{8916F836-250F-40C7-B86A-BBC4E08B45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xmlns="" id="{06CF2BF5-887A-40AA-9C95-603C74224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xmlns="" id="{46E44B8D-C189-408A-9EE2-FE6F1D9C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xmlns="" id="{C23DC0FD-19E8-4A6E-A937-8B27B5531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188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CE3F402-18E3-4807-B472-DC2EB1B9B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xmlns="" id="{8783B86A-2CF4-436A-859C-6BEBC9DB5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xmlns="" id="{BB70F676-E77F-4EDB-A6CF-660CA7566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xmlns="" id="{81088848-32E5-466F-A29F-1CB1F3F0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582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xmlns="" id="{E24C5DD6-4E8D-4D4B-B7C9-FC67497DE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xmlns="" id="{37E05A38-0925-4077-AE5A-488166B42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xmlns="" id="{09A0431F-9FAC-4124-99BE-F3AF1A664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30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199C24F-D716-4947-93FC-69EB5749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A4EC3013-8BB8-411F-B523-4EFA87B09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xmlns="" id="{B5C58B53-17DD-4D35-9426-0C0F25DF8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xmlns="" id="{3D847265-6968-473D-88E0-94A5ACE75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xmlns="" id="{3BDF7903-A676-4ABA-B21E-3A5B8D4BD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xmlns="" id="{DA729A60-E78E-477F-A24C-5BBCBCAD1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365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8D537D4-CDC0-44B0-9F1B-DA2FA5B72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xmlns="" id="{78E96CFF-E6A2-41C8-A2F3-A2066F7125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xmlns="" id="{7F303D0E-44F1-420B-9546-AB9EC877A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xmlns="" id="{AEF89A9D-D659-48DC-996B-F085B24E9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xmlns="" id="{52049005-8B47-4A77-A363-466574413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xmlns="" id="{7CB20984-B7A7-4AAC-A415-FC39472A9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602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xmlns="" id="{89683E5D-064B-4A67-9ABB-1A1875A3E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xmlns="" id="{F1D7B2B2-0A00-4F99-80A9-096E7912B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xmlns="" id="{894F3339-9E1D-4DC8-8F28-C9495106B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B50FE-DFC1-4C41-9FFC-1F6A39323262}" type="datetimeFigureOut">
              <a:rPr lang="da-DK" smtClean="0"/>
              <a:t>12-09-2019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xmlns="" id="{82232B20-5D4B-44D9-A1FF-5B15414059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xmlns="" id="{80D72300-7700-440B-BAD5-9F9BFD199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83FAE-27C5-4590-A5BD-8EAD2996A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987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boks 9"/>
          <p:cNvSpPr txBox="1"/>
          <p:nvPr/>
        </p:nvSpPr>
        <p:spPr>
          <a:xfrm>
            <a:off x="1248796" y="2060066"/>
            <a:ext cx="5516061" cy="642936"/>
          </a:xfrm>
          <a:prstGeom prst="rect">
            <a:avLst/>
          </a:prstGeom>
          <a:noFill/>
          <a:ln>
            <a:noFill/>
          </a:ln>
        </p:spPr>
        <p:txBody>
          <a:bodyPr wrap="square" lIns="57598" tIns="28799" rIns="57598" bIns="28799" rtlCol="0">
            <a:spAutoFit/>
          </a:bodyPr>
          <a:lstStyle/>
          <a:p>
            <a:pPr lvl="0"/>
            <a:r>
              <a:rPr lang="da-DK" sz="3800" dirty="0">
                <a:solidFill>
                  <a:srgbClr val="9BBB59"/>
                </a:solidFill>
                <a:latin typeface="Aharoni"/>
                <a:cs typeface="Aharoni"/>
              </a:rPr>
              <a:t>Dr. Alex </a:t>
            </a:r>
            <a:r>
              <a:rPr lang="da-DK" sz="3800" dirty="0" err="1">
                <a:solidFill>
                  <a:srgbClr val="9BBB59"/>
                </a:solidFill>
                <a:latin typeface="Aharoni"/>
                <a:cs typeface="Aharoni"/>
              </a:rPr>
              <a:t>Osterwalder</a:t>
            </a:r>
            <a:endParaRPr lang="da-DK" sz="3800" dirty="0">
              <a:solidFill>
                <a:srgbClr val="9BBB59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1248938" y="2653574"/>
            <a:ext cx="10760926" cy="1597043"/>
          </a:xfrm>
          <a:prstGeom prst="rect">
            <a:avLst/>
          </a:prstGeom>
          <a:noFill/>
          <a:ln>
            <a:noFill/>
          </a:ln>
        </p:spPr>
        <p:txBody>
          <a:bodyPr wrap="square" lIns="57598" tIns="28799" rIns="57598" bIns="28799" rtlCol="0">
            <a:spAutoFit/>
          </a:bodyPr>
          <a:lstStyle/>
          <a:p>
            <a:r>
              <a:rPr lang="da-DK" sz="2500" dirty="0" err="1">
                <a:solidFill>
                  <a:srgbClr val="7F7F7F"/>
                </a:solidFill>
                <a:latin typeface="Aharoni"/>
                <a:cs typeface="Aharoni"/>
              </a:rPr>
              <a:t>PhD</a:t>
            </a:r>
            <a:r>
              <a:rPr lang="da-DK" sz="2500" dirty="0">
                <a:solidFill>
                  <a:srgbClr val="7F7F7F"/>
                </a:solidFill>
                <a:latin typeface="Aharoni"/>
                <a:cs typeface="Aharoni"/>
              </a:rPr>
              <a:t> i Management Information </a:t>
            </a:r>
            <a:r>
              <a:rPr lang="da-DK" sz="2500" dirty="0" smtClean="0">
                <a:solidFill>
                  <a:srgbClr val="7F7F7F"/>
                </a:solidFill>
                <a:latin typeface="Aharoni"/>
                <a:cs typeface="Aharoni"/>
              </a:rPr>
              <a:t>Systemer</a:t>
            </a:r>
            <a:endParaRPr lang="da-DK" sz="2500" dirty="0">
              <a:solidFill>
                <a:srgbClr val="7F7F7F"/>
              </a:solidFill>
              <a:latin typeface="Aharoni"/>
              <a:cs typeface="Aharoni"/>
            </a:endParaRPr>
          </a:p>
          <a:p>
            <a:r>
              <a:rPr lang="da-DK" sz="2500" dirty="0">
                <a:solidFill>
                  <a:srgbClr val="7F7F7F"/>
                </a:solidFill>
                <a:latin typeface="Aharoni"/>
                <a:cs typeface="Aharoni"/>
              </a:rPr>
              <a:t>Forfatter, </a:t>
            </a:r>
            <a:r>
              <a:rPr lang="da-DK" sz="2500" dirty="0" smtClean="0">
                <a:solidFill>
                  <a:srgbClr val="7F7F7F"/>
                </a:solidFill>
                <a:latin typeface="Aharoni"/>
                <a:cs typeface="Aharoni"/>
              </a:rPr>
              <a:t>foredragsholder </a:t>
            </a:r>
            <a:r>
              <a:rPr lang="da-DK" sz="2500" dirty="0">
                <a:solidFill>
                  <a:srgbClr val="7F7F7F"/>
                </a:solidFill>
                <a:latin typeface="Aharoni"/>
                <a:cs typeface="Aharoni"/>
              </a:rPr>
              <a:t>og rådgiver indenfor innovation og forretningsmodeller</a:t>
            </a:r>
          </a:p>
          <a:p>
            <a:r>
              <a:rPr lang="da-DK" sz="2500" dirty="0">
                <a:solidFill>
                  <a:srgbClr val="7F7F7F"/>
                </a:solidFill>
                <a:latin typeface="Aharoni"/>
                <a:cs typeface="Aharoni"/>
              </a:rPr>
              <a:t>Født 1974 </a:t>
            </a:r>
            <a:endParaRPr lang="da-DK" sz="2500" dirty="0">
              <a:latin typeface="Calibri" pitchFamily="34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260927" y="651358"/>
            <a:ext cx="6350487" cy="142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281" tIns="18140" rIns="36281" bIns="18140">
            <a:spAutoFit/>
          </a:bodyPr>
          <a:lstStyle/>
          <a:p>
            <a:pPr defTabSz="362810">
              <a:spcBef>
                <a:spcPct val="50000"/>
              </a:spcBef>
            </a:pPr>
            <a:r>
              <a:rPr lang="da-DK" sz="6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Forretningsmodel</a:t>
            </a:r>
            <a:r>
              <a:rPr lang="da-DK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Business</a:t>
            </a:r>
            <a:r>
              <a:rPr lang="da-DK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Model </a:t>
            </a:r>
            <a:r>
              <a:rPr lang="da-DK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Canvas</a:t>
            </a:r>
            <a:endParaRPr lang="da-DK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Tekstboks 9"/>
          <p:cNvSpPr txBox="1"/>
          <p:nvPr/>
        </p:nvSpPr>
        <p:spPr>
          <a:xfrm>
            <a:off x="1233564" y="4261077"/>
            <a:ext cx="5516061" cy="642936"/>
          </a:xfrm>
          <a:prstGeom prst="rect">
            <a:avLst/>
          </a:prstGeom>
          <a:noFill/>
          <a:ln>
            <a:noFill/>
          </a:ln>
        </p:spPr>
        <p:txBody>
          <a:bodyPr wrap="square" lIns="57598" tIns="28799" rIns="57598" bIns="28799" rtlCol="0">
            <a:spAutoFit/>
          </a:bodyPr>
          <a:lstStyle/>
          <a:p>
            <a:pPr lvl="0"/>
            <a:r>
              <a:rPr lang="da-DK" sz="3800" dirty="0">
                <a:solidFill>
                  <a:srgbClr val="9BBB59"/>
                </a:solidFill>
                <a:latin typeface="Aharoni"/>
                <a:ea typeface="Aharoni"/>
                <a:cs typeface="Aharoni"/>
              </a:rPr>
              <a:t>Dr. Yves </a:t>
            </a:r>
            <a:r>
              <a:rPr lang="da-DK" sz="3800" dirty="0" err="1">
                <a:solidFill>
                  <a:srgbClr val="9BBB59"/>
                </a:solidFill>
                <a:latin typeface="Aharoni"/>
                <a:ea typeface="Aharoni"/>
                <a:cs typeface="Aharoni"/>
              </a:rPr>
              <a:t>Pigneur</a:t>
            </a:r>
            <a:endParaRPr lang="da-DK" sz="3800" dirty="0">
              <a:solidFill>
                <a:srgbClr val="9BBB59"/>
              </a:solidFill>
            </a:endParaRPr>
          </a:p>
        </p:txBody>
      </p:sp>
      <p:sp>
        <p:nvSpPr>
          <p:cNvPr id="14" name="Tekstboks 10"/>
          <p:cNvSpPr txBox="1"/>
          <p:nvPr/>
        </p:nvSpPr>
        <p:spPr>
          <a:xfrm>
            <a:off x="1237020" y="4867301"/>
            <a:ext cx="7299629" cy="1212323"/>
          </a:xfrm>
          <a:prstGeom prst="rect">
            <a:avLst/>
          </a:prstGeom>
          <a:noFill/>
          <a:ln>
            <a:noFill/>
          </a:ln>
        </p:spPr>
        <p:txBody>
          <a:bodyPr wrap="square" lIns="57598" tIns="28799" rIns="57598" bIns="28799" rtlCol="0">
            <a:spAutoFit/>
          </a:bodyPr>
          <a:lstStyle/>
          <a:p>
            <a:r>
              <a:rPr lang="da-DK" sz="2500" dirty="0" err="1">
                <a:solidFill>
                  <a:srgbClr val="7F7F7F"/>
                </a:solidFill>
                <a:latin typeface="Aharoni"/>
                <a:ea typeface="Aharoni"/>
                <a:cs typeface="Aharoni"/>
              </a:rPr>
              <a:t>PhD</a:t>
            </a:r>
            <a:r>
              <a:rPr lang="da-DK" sz="2500" dirty="0">
                <a:solidFill>
                  <a:srgbClr val="7F7F7F"/>
                </a:solidFill>
                <a:latin typeface="Aharoni"/>
                <a:ea typeface="Aharoni"/>
                <a:cs typeface="Aharoni"/>
              </a:rPr>
              <a:t> i Information Systemer</a:t>
            </a:r>
          </a:p>
          <a:p>
            <a:r>
              <a:rPr lang="da-DK" sz="2500" dirty="0">
                <a:solidFill>
                  <a:srgbClr val="7F7F7F"/>
                </a:solidFill>
                <a:latin typeface="Aharoni"/>
                <a:ea typeface="Aharoni"/>
                <a:cs typeface="Aharoni"/>
              </a:rPr>
              <a:t>Professor i Management Information Systemer</a:t>
            </a:r>
          </a:p>
          <a:p>
            <a:r>
              <a:rPr lang="da-DK" sz="2500" dirty="0">
                <a:solidFill>
                  <a:srgbClr val="7F7F7F"/>
                </a:solidFill>
                <a:latin typeface="Aharoni"/>
                <a:cs typeface="Aharoni"/>
              </a:rPr>
              <a:t>Født 1954</a:t>
            </a:r>
            <a:endParaRPr lang="da-DK" sz="2500" dirty="0">
              <a:latin typeface="Calibri" pitchFamily="34" charset="0"/>
            </a:endParaRP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xmlns="" id="{3800DF50-1CD0-4CE8-8C49-9802A003581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2663971" y="4449087"/>
            <a:ext cx="12323942" cy="2408913"/>
          </a:xfrm>
          <a:prstGeom prst="rect">
            <a:avLst/>
          </a:prstGeom>
        </p:spPr>
      </p:pic>
      <p:sp>
        <p:nvSpPr>
          <p:cNvPr id="15" name="Rektangel 14">
            <a:extLst>
              <a:ext uri="{FF2B5EF4-FFF2-40B4-BE49-F238E27FC236}">
                <a16:creationId xmlns:a16="http://schemas.microsoft.com/office/drawing/2014/main" xmlns="" id="{40594050-2AAA-4DE4-88A3-BCDEAA4E310E}"/>
              </a:ext>
            </a:extLst>
          </p:cNvPr>
          <p:cNvSpPr/>
          <p:nvPr/>
        </p:nvSpPr>
        <p:spPr>
          <a:xfrm>
            <a:off x="-2083516" y="3718376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</p:spTree>
    <p:extLst>
      <p:ext uri="{BB962C8B-B14F-4D97-AF65-F5344CB8AC3E}">
        <p14:creationId xmlns:p14="http://schemas.microsoft.com/office/powerpoint/2010/main" val="4168236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e 15"/>
          <p:cNvGrpSpPr/>
          <p:nvPr/>
        </p:nvGrpSpPr>
        <p:grpSpPr>
          <a:xfrm>
            <a:off x="248952" y="1720193"/>
            <a:ext cx="7260188" cy="4305300"/>
            <a:chOff x="165140" y="1541633"/>
            <a:chExt cx="6757280" cy="3147324"/>
          </a:xfrm>
        </p:grpSpPr>
        <p:grpSp>
          <p:nvGrpSpPr>
            <p:cNvPr id="10" name="Gruppe 9"/>
            <p:cNvGrpSpPr/>
            <p:nvPr/>
          </p:nvGrpSpPr>
          <p:grpSpPr>
            <a:xfrm>
              <a:off x="165140" y="1541633"/>
              <a:ext cx="6757280" cy="2130254"/>
              <a:chOff x="728662" y="1541633"/>
              <a:chExt cx="6757280" cy="2130254"/>
            </a:xfrm>
          </p:grpSpPr>
          <p:sp>
            <p:nvSpPr>
              <p:cNvPr id="5" name="Rektangel 4"/>
              <p:cNvSpPr/>
              <p:nvPr/>
            </p:nvSpPr>
            <p:spPr>
              <a:xfrm>
                <a:off x="728662" y="1543050"/>
                <a:ext cx="1328738" cy="2128837"/>
              </a:xfrm>
              <a:prstGeom prst="rect">
                <a:avLst/>
              </a:prstGeom>
              <a:solidFill>
                <a:srgbClr val="3E7F9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da-DK" sz="1600" dirty="0"/>
                  <a:t>Nøgle-partnere</a:t>
                </a:r>
              </a:p>
            </p:txBody>
          </p:sp>
          <p:sp>
            <p:nvSpPr>
              <p:cNvPr id="6" name="Rektangel 5"/>
              <p:cNvSpPr/>
              <p:nvPr/>
            </p:nvSpPr>
            <p:spPr>
              <a:xfrm>
                <a:off x="2085429" y="1543050"/>
                <a:ext cx="1328738" cy="1011844"/>
              </a:xfrm>
              <a:prstGeom prst="rect">
                <a:avLst/>
              </a:prstGeom>
              <a:solidFill>
                <a:srgbClr val="ABBC0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da-DK" sz="1600" dirty="0"/>
                  <a:t>Nøgle-aktiviteter</a:t>
                </a:r>
              </a:p>
            </p:txBody>
          </p:sp>
          <p:sp>
            <p:nvSpPr>
              <p:cNvPr id="7" name="Rektangel 6"/>
              <p:cNvSpPr/>
              <p:nvPr/>
            </p:nvSpPr>
            <p:spPr>
              <a:xfrm>
                <a:off x="3437989" y="1542401"/>
                <a:ext cx="1328738" cy="2128837"/>
              </a:xfrm>
              <a:prstGeom prst="rect">
                <a:avLst/>
              </a:prstGeom>
              <a:solidFill>
                <a:srgbClr val="3E7F9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da-DK" sz="1600" dirty="0"/>
                  <a:t>Værdifaktorer</a:t>
                </a:r>
              </a:p>
            </p:txBody>
          </p:sp>
          <p:sp>
            <p:nvSpPr>
              <p:cNvPr id="9" name="Rektangel 8"/>
              <p:cNvSpPr/>
              <p:nvPr/>
            </p:nvSpPr>
            <p:spPr>
              <a:xfrm>
                <a:off x="6157204" y="1541633"/>
                <a:ext cx="1328738" cy="2128837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da-DK" sz="1600" dirty="0"/>
                  <a:t>Kunde-segmenter</a:t>
                </a:r>
              </a:p>
            </p:txBody>
          </p:sp>
        </p:grpSp>
        <p:sp>
          <p:nvSpPr>
            <p:cNvPr id="11" name="Rektangel 10"/>
            <p:cNvSpPr/>
            <p:nvPr/>
          </p:nvSpPr>
          <p:spPr>
            <a:xfrm>
              <a:off x="165140" y="3715634"/>
              <a:ext cx="3311708" cy="973323"/>
            </a:xfrm>
            <a:prstGeom prst="rect">
              <a:avLst/>
            </a:prstGeom>
            <a:solidFill>
              <a:srgbClr val="3E7F9F">
                <a:alpha val="69804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" rIns="36000" rtlCol="0" anchor="t" anchorCtr="0"/>
            <a:lstStyle/>
            <a:p>
              <a:pPr algn="ctr"/>
              <a:r>
                <a:rPr lang="da-DK" sz="1600" dirty="0"/>
                <a:t>Omkostningsstruktur</a:t>
              </a:r>
            </a:p>
          </p:txBody>
        </p:sp>
        <p:sp>
          <p:nvSpPr>
            <p:cNvPr id="12" name="Rektangel 11"/>
            <p:cNvSpPr/>
            <p:nvPr/>
          </p:nvSpPr>
          <p:spPr>
            <a:xfrm>
              <a:off x="3519374" y="3715633"/>
              <a:ext cx="3403045" cy="973323"/>
            </a:xfrm>
            <a:prstGeom prst="rect">
              <a:avLst/>
            </a:prstGeom>
            <a:solidFill>
              <a:srgbClr val="C00000">
                <a:alpha val="69804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da-DK" sz="1600" dirty="0"/>
                <a:t>Indtægtsstrømme</a:t>
              </a:r>
            </a:p>
          </p:txBody>
        </p:sp>
        <p:sp>
          <p:nvSpPr>
            <p:cNvPr id="13" name="Rektangel 12"/>
            <p:cNvSpPr/>
            <p:nvPr/>
          </p:nvSpPr>
          <p:spPr>
            <a:xfrm>
              <a:off x="1524500" y="2598641"/>
              <a:ext cx="1318850" cy="1074283"/>
            </a:xfrm>
            <a:prstGeom prst="rect">
              <a:avLst/>
            </a:prstGeom>
            <a:solidFill>
              <a:srgbClr val="ABBC06">
                <a:alpha val="69804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da-DK" sz="1600" dirty="0"/>
                <a:t>Nøgle-ressourcer</a:t>
              </a:r>
            </a:p>
          </p:txBody>
        </p:sp>
        <p:sp>
          <p:nvSpPr>
            <p:cNvPr id="14" name="Rektangel 13"/>
            <p:cNvSpPr/>
            <p:nvPr/>
          </p:nvSpPr>
          <p:spPr>
            <a:xfrm>
              <a:off x="4246684" y="2598677"/>
              <a:ext cx="1318850" cy="1074283"/>
            </a:xfrm>
            <a:prstGeom prst="rect">
              <a:avLst/>
            </a:prstGeom>
            <a:solidFill>
              <a:srgbClr val="E28100">
                <a:alpha val="69804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da-DK" sz="1600" dirty="0"/>
                <a:t>Kanaler</a:t>
              </a:r>
            </a:p>
          </p:txBody>
        </p:sp>
        <p:sp>
          <p:nvSpPr>
            <p:cNvPr id="15" name="Rektangel 14"/>
            <p:cNvSpPr/>
            <p:nvPr/>
          </p:nvSpPr>
          <p:spPr>
            <a:xfrm>
              <a:off x="4236568" y="1542553"/>
              <a:ext cx="1328738" cy="1011844"/>
            </a:xfrm>
            <a:prstGeom prst="rect">
              <a:avLst/>
            </a:prstGeom>
            <a:solidFill>
              <a:srgbClr val="E281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da-DK" sz="1600" dirty="0"/>
                <a:t>Kunde -relationer</a:t>
              </a:r>
            </a:p>
          </p:txBody>
        </p:sp>
      </p:grpSp>
      <p:sp>
        <p:nvSpPr>
          <p:cNvPr id="18" name="Rektangel 17">
            <a:extLst>
              <a:ext uri="{FF2B5EF4-FFF2-40B4-BE49-F238E27FC236}">
                <a16:creationId xmlns:a16="http://schemas.microsoft.com/office/drawing/2014/main" xmlns="" id="{27ED18BB-D96A-4B42-A77E-B8D673EBCFAA}"/>
              </a:ext>
            </a:extLst>
          </p:cNvPr>
          <p:cNvSpPr/>
          <p:nvPr/>
        </p:nvSpPr>
        <p:spPr>
          <a:xfrm>
            <a:off x="7491808" y="668338"/>
            <a:ext cx="4820395" cy="3170402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r>
              <a:rPr lang="da-DK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Forretningsmodel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Offentliggjort 2010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da-DK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 bogen ”Business Model Generation”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endParaRPr lang="da-DK" sz="3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xmlns="" id="{E2687B44-8A3E-4335-B732-C38E5B09C112}"/>
              </a:ext>
            </a:extLst>
          </p:cNvPr>
          <p:cNvSpPr/>
          <p:nvPr/>
        </p:nvSpPr>
        <p:spPr>
          <a:xfrm>
            <a:off x="889890" y="714010"/>
            <a:ext cx="1986441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Venstre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canvas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2800" b="1" dirty="0">
                <a:latin typeface="Arial" panose="020B0604020202020204" pitchFamily="34" charset="0"/>
                <a:cs typeface="Arial" panose="020B0604020202020204" pitchFamily="34" charset="0"/>
              </a:rPr>
              <a:t>effektivitet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xmlns="" id="{C0720C41-DC22-4099-B797-87268EBB5955}"/>
              </a:ext>
            </a:extLst>
          </p:cNvPr>
          <p:cNvSpPr/>
          <p:nvPr/>
        </p:nvSpPr>
        <p:spPr>
          <a:xfrm>
            <a:off x="5007021" y="736326"/>
            <a:ext cx="1672253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Højre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canvas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da-DK" sz="2800" b="1" dirty="0">
                <a:latin typeface="Arial" panose="020B0604020202020204" pitchFamily="34" charset="0"/>
                <a:cs typeface="Arial" panose="020B0604020202020204" pitchFamily="34" charset="0"/>
              </a:rPr>
              <a:t>værdi</a:t>
            </a:r>
          </a:p>
        </p:txBody>
      </p:sp>
    </p:spTree>
    <p:extLst>
      <p:ext uri="{BB962C8B-B14F-4D97-AF65-F5344CB8AC3E}">
        <p14:creationId xmlns:p14="http://schemas.microsoft.com/office/powerpoint/2010/main" val="244335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3098" y="1762863"/>
            <a:ext cx="12189883" cy="3323942"/>
          </a:xfrm>
          <a:prstGeom prst="rect">
            <a:avLst/>
          </a:prstGeom>
        </p:spPr>
        <p:txBody>
          <a:bodyPr wrap="square" lIns="91651" tIns="45825" rIns="91651" bIns="45825">
            <a:spAutoFit/>
          </a:bodyPr>
          <a:lstStyle/>
          <a:p>
            <a:pPr algn="ctr"/>
            <a:r>
              <a:rPr lang="da-DK" sz="36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5399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36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3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5399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664" y="2562862"/>
            <a:ext cx="7542491" cy="157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787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6197</TotalTime>
  <Words>181</Words>
  <Application>Microsoft Office PowerPoint</Application>
  <PresentationFormat>Widescreen</PresentationFormat>
  <Paragraphs>43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Calibri</vt:lpstr>
      <vt:lpstr>Calibri Light</vt:lpstr>
      <vt:lpstr>Myriad Web Pro</vt:lpstr>
      <vt:lpstr>Office-tema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Jan Kristiansen</dc:creator>
  <cp:lastModifiedBy>Kirsten Wissing</cp:lastModifiedBy>
  <cp:revision>10</cp:revision>
  <dcterms:created xsi:type="dcterms:W3CDTF">2019-08-03T10:28:03Z</dcterms:created>
  <dcterms:modified xsi:type="dcterms:W3CDTF">2019-09-12T07:07:52Z</dcterms:modified>
</cp:coreProperties>
</file>