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31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627"/>
    <a:srgbClr val="3E7F9F"/>
    <a:srgbClr val="ABBC06"/>
    <a:srgbClr val="F79421"/>
    <a:srgbClr val="E46C0A"/>
    <a:srgbClr val="F79646"/>
    <a:srgbClr val="D9D9D9"/>
    <a:srgbClr val="E28100"/>
    <a:srgbClr val="FFBB11"/>
    <a:srgbClr val="D9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65" autoAdjust="0"/>
    <p:restoredTop sz="94162" autoAdjust="0"/>
  </p:normalViewPr>
  <p:slideViewPr>
    <p:cSldViewPr snapToGrid="0">
      <p:cViewPr varScale="1">
        <p:scale>
          <a:sx n="51" d="100"/>
          <a:sy n="51" d="100"/>
        </p:scale>
        <p:origin x="756" y="72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05-08-2016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05-08-2016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Johari Window, named after the first names of its inventors, Joseph Luft and Harry Ingham, was published in 1955.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1955 offentliggjorde Joseph Luft og Harry Ingram JOHARI-vinduet, som er opkaldt efter deres fornavne. Vinduet er beregnet til at give dig en bedre forståelse for dig selv og andre mennesker i kommunikationen i mellem jer. Modellen er et kommunikationsvindue, der består af fire ruder.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40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follows how each quadrant must be understood</a:t>
            </a:r>
          </a:p>
          <a:p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Planche 8 1:13-1:27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fire kvadranter i </a:t>
            </a:r>
            <a:r>
              <a:rPr lang="da-DK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Johari vindue hedder altså:</a:t>
            </a:r>
            <a:endParaRPr lang="da-DK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åbne kvadrant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blinde kvadrant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skjulte kvadrant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ukendte kvadrant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Efterfølgende gennemgås hvordan hvert felt skal forstås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four quadrants of the Johari window is called: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open quadrant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blind quadrant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hidden quadrant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unknown quadrant</a:t>
            </a:r>
            <a:b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a-DK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follows how each quadrant must be understood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1032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E86DC-99BF-4593-B5EB-D4FAC0748CCA}" type="datetime1">
              <a:rPr lang="da-DK" smtClean="0"/>
              <a:t>05-08-2016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4ADC-2E86-4B74-8F40-1A05F97B1F11}" type="datetime1">
              <a:rPr lang="da-DK" smtClean="0"/>
              <a:t>05-08-2016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4BFA-F05E-4369-A039-9AC5DE42FA1C}" type="datetime1">
              <a:rPr lang="da-DK" smtClean="0"/>
              <a:t>05-08-2016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37AF-00B1-4E23-902D-F1AA23E4267B}" type="datetime1">
              <a:rPr lang="da-DK" smtClean="0"/>
              <a:t>05-08-2016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F8B8-8AB4-403A-A776-7DF617F11843}" type="datetime1">
              <a:rPr lang="da-DK" smtClean="0"/>
              <a:t>05-08-2016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90C4-9820-4CA4-B8AF-83A640E1B1F0}" type="datetime1">
              <a:rPr lang="da-DK" smtClean="0"/>
              <a:t>05-08-2016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416D-2CD3-4402-933A-16BEFC9B88E1}" type="datetime1">
              <a:rPr lang="da-DK" smtClean="0"/>
              <a:t>05-08-2016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F136-29F1-45D3-B129-AE17A20C8E09}" type="datetime1">
              <a:rPr lang="da-DK" smtClean="0"/>
              <a:t>05-08-2016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B250-1A2D-4E6E-AEC3-1D91386F7C9B}" type="datetime1">
              <a:rPr lang="da-DK" smtClean="0"/>
              <a:t>05-08-2016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8547A-ACF9-4C91-847C-F5EE2AD3F174}" type="datetime1">
              <a:rPr lang="da-DK" smtClean="0"/>
              <a:t>05-08-2016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68CC9-0589-4BF1-AC35-88AFC804FAB6}" type="datetime1">
              <a:rPr lang="da-DK" smtClean="0"/>
              <a:t>05-08-2016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552664" y="4006022"/>
            <a:ext cx="980633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6000" dirty="0" smtClean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Joseph Luft</a:t>
            </a:r>
            <a:endParaRPr lang="da-DK" sz="6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552663" y="4951860"/>
            <a:ext cx="980633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4000" dirty="0" smtClean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Psykolog</a:t>
            </a:r>
            <a:endParaRPr lang="da-DK" sz="4000" dirty="0">
              <a:latin typeface="Calibri" pitchFamily="34" charset="0"/>
            </a:endParaRPr>
          </a:p>
        </p:txBody>
      </p:sp>
      <p:grpSp>
        <p:nvGrpSpPr>
          <p:cNvPr id="3" name="Gruppe 2"/>
          <p:cNvGrpSpPr/>
          <p:nvPr/>
        </p:nvGrpSpPr>
        <p:grpSpPr>
          <a:xfrm>
            <a:off x="-4763" y="6569813"/>
            <a:ext cx="16260763" cy="2708737"/>
            <a:chOff x="-4763" y="6569813"/>
            <a:chExt cx="16260763" cy="2708737"/>
          </a:xfrm>
        </p:grpSpPr>
        <p:sp>
          <p:nvSpPr>
            <p:cNvPr id="9" name="Rektangel 8"/>
            <p:cNvSpPr/>
            <p:nvPr/>
          </p:nvSpPr>
          <p:spPr>
            <a:xfrm>
              <a:off x="-4763" y="6569813"/>
              <a:ext cx="16260763" cy="2708737"/>
            </a:xfrm>
            <a:prstGeom prst="rect">
              <a:avLst/>
            </a:prstGeom>
          </p:spPr>
          <p:txBody>
            <a:bodyPr wrap="square" lIns="122222" tIns="61110" rIns="122222" bIns="61110">
              <a:spAutoFit/>
            </a:bodyPr>
            <a:lstStyle/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4800" b="1" dirty="0">
                  <a:solidFill>
                    <a:srgbClr val="452103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da-DK" sz="7200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  <a:p>
              <a:pPr algn="ctr" defTabSz="122221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32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yriad Web Pro" pitchFamily="34" charset="0"/>
                  <a:cs typeface="Aharoni" pitchFamily="2" charset="-79"/>
                </a:rPr>
                <a:t>www.forklarmiglige.dk</a:t>
              </a:r>
              <a:endParaRPr lang="da-DK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pic>
          <p:nvPicPr>
            <p:cNvPr id="6" name="Billede 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42"/>
            <a:stretch/>
          </p:blipFill>
          <p:spPr>
            <a:xfrm>
              <a:off x="4657128" y="6903944"/>
              <a:ext cx="6932217" cy="1806371"/>
            </a:xfrm>
            <a:prstGeom prst="rect">
              <a:avLst/>
            </a:prstGeom>
          </p:spPr>
        </p:pic>
      </p:grp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84525" y="2431539"/>
            <a:ext cx="7664971" cy="90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7598" tIns="28799" rIns="57598" bIns="28799">
            <a:spAutoFit/>
          </a:bodyPr>
          <a:lstStyle/>
          <a:p>
            <a:pPr defTabSz="575981">
              <a:spcBef>
                <a:spcPct val="50000"/>
              </a:spcBef>
            </a:pPr>
            <a:r>
              <a:rPr lang="da-DK" sz="55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Johari</a:t>
            </a:r>
            <a:r>
              <a:rPr lang="da-DK" sz="5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 </a:t>
            </a:r>
            <a:r>
              <a:rPr lang="da-DK" sz="5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Vinduet</a:t>
            </a:r>
            <a:endParaRPr lang="da-DK" sz="55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3" name="Tekstboks 9"/>
          <p:cNvSpPr txBox="1"/>
          <p:nvPr/>
        </p:nvSpPr>
        <p:spPr>
          <a:xfrm>
            <a:off x="1540942" y="5682422"/>
            <a:ext cx="980633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6000" dirty="0" smtClean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Harry Ingram</a:t>
            </a:r>
            <a:endParaRPr lang="da-DK" sz="6000" dirty="0">
              <a:solidFill>
                <a:srgbClr val="9BBB59"/>
              </a:solidFill>
            </a:endParaRPr>
          </a:p>
        </p:txBody>
      </p:sp>
      <p:sp>
        <p:nvSpPr>
          <p:cNvPr id="14" name="Tekstboks 10"/>
          <p:cNvSpPr txBox="1"/>
          <p:nvPr/>
        </p:nvSpPr>
        <p:spPr>
          <a:xfrm>
            <a:off x="1540941" y="6628260"/>
            <a:ext cx="980633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4000" dirty="0" smtClean="0">
                <a:latin typeface="Calibri" pitchFamily="34" charset="0"/>
              </a:rPr>
              <a:t>Psykolog</a:t>
            </a:r>
            <a:endParaRPr lang="da-DK" sz="4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127285"/>
              </p:ext>
            </p:extLst>
          </p:nvPr>
        </p:nvGraphicFramePr>
        <p:xfrm>
          <a:off x="3182299" y="2385202"/>
          <a:ext cx="5551798" cy="504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5899"/>
                <a:gridCol w="2775899"/>
              </a:tblGrid>
              <a:tr h="25240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Det åbne </a:t>
                      </a:r>
                    </a:p>
                    <a:p>
                      <a:pPr marL="0" algn="ctr" defTabSz="914400" rtl="0" eaLnBrk="1" latinLnBrk="0" hangingPunct="1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felt</a:t>
                      </a:r>
                      <a:endParaRPr lang="da-DK" sz="3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7F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32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Det blinde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32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felt</a:t>
                      </a:r>
                    </a:p>
                    <a:p>
                      <a:endParaRPr lang="da-DK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marT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421"/>
                    </a:solidFill>
                  </a:tcPr>
                </a:tc>
              </a:tr>
              <a:tr h="2524014">
                <a:tc>
                  <a:txBody>
                    <a:bodyPr/>
                    <a:lstStyle/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Det skjulte </a:t>
                      </a:r>
                    </a:p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felt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C0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Det ukendte</a:t>
                      </a:r>
                    </a:p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felt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3627"/>
                    </a:solidFill>
                  </a:tcPr>
                </a:tc>
              </a:tr>
            </a:tbl>
          </a:graphicData>
        </a:graphic>
      </p:graphicFrame>
      <p:cxnSp>
        <p:nvCxnSpPr>
          <p:cNvPr id="12" name="Lige forbindelse 11"/>
          <p:cNvCxnSpPr>
            <a:endCxn id="6" idx="1"/>
          </p:cNvCxnSpPr>
          <p:nvPr/>
        </p:nvCxnSpPr>
        <p:spPr>
          <a:xfrm flipH="1">
            <a:off x="3182299" y="4908550"/>
            <a:ext cx="5551798" cy="6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>
            <a:endCxn id="6" idx="2"/>
          </p:cNvCxnSpPr>
          <p:nvPr/>
        </p:nvCxnSpPr>
        <p:spPr>
          <a:xfrm>
            <a:off x="5958198" y="2380593"/>
            <a:ext cx="0" cy="505263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/>
          <p:nvPr/>
        </p:nvSpPr>
        <p:spPr>
          <a:xfrm>
            <a:off x="3182299" y="2380593"/>
            <a:ext cx="5551798" cy="505263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boks 15"/>
          <p:cNvSpPr txBox="1"/>
          <p:nvPr/>
        </p:nvSpPr>
        <p:spPr>
          <a:xfrm>
            <a:off x="3549173" y="1229934"/>
            <a:ext cx="22154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3200" b="1" dirty="0" smtClean="0"/>
              <a:t>Bevidst</a:t>
            </a:r>
          </a:p>
          <a:p>
            <a:r>
              <a:rPr lang="da-DK" sz="3200" b="1" dirty="0" smtClean="0"/>
              <a:t>For mig selv</a:t>
            </a:r>
            <a:endParaRPr lang="da-DK" sz="3200" b="1" dirty="0"/>
          </a:p>
        </p:txBody>
      </p:sp>
      <p:sp>
        <p:nvSpPr>
          <p:cNvPr id="42" name="Tekstboks 41"/>
          <p:cNvSpPr txBox="1"/>
          <p:nvPr/>
        </p:nvSpPr>
        <p:spPr>
          <a:xfrm>
            <a:off x="1162511" y="3266637"/>
            <a:ext cx="181812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3200" b="1" dirty="0" smtClean="0"/>
              <a:t>Bevidst</a:t>
            </a:r>
          </a:p>
          <a:p>
            <a:r>
              <a:rPr lang="da-DK" sz="3200" b="1" dirty="0" smtClean="0"/>
              <a:t>For andre</a:t>
            </a:r>
            <a:endParaRPr lang="da-DK" sz="3200" b="1" dirty="0"/>
          </a:p>
        </p:txBody>
      </p:sp>
      <p:sp>
        <p:nvSpPr>
          <p:cNvPr id="43" name="Tekstboks 42"/>
          <p:cNvSpPr txBox="1"/>
          <p:nvPr/>
        </p:nvSpPr>
        <p:spPr>
          <a:xfrm>
            <a:off x="1163289" y="5533587"/>
            <a:ext cx="1757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3200" b="1" dirty="0" smtClean="0"/>
              <a:t>Ikke </a:t>
            </a:r>
          </a:p>
          <a:p>
            <a:r>
              <a:rPr lang="da-DK" sz="3200" b="1" dirty="0" smtClean="0"/>
              <a:t>bevidst </a:t>
            </a:r>
          </a:p>
          <a:p>
            <a:r>
              <a:rPr lang="da-DK" sz="3200" b="1" dirty="0" smtClean="0"/>
              <a:t>for andre</a:t>
            </a:r>
            <a:endParaRPr lang="da-DK" sz="3200" b="1" dirty="0"/>
          </a:p>
        </p:txBody>
      </p:sp>
      <p:sp>
        <p:nvSpPr>
          <p:cNvPr id="32" name="Tekstboks 31"/>
          <p:cNvSpPr txBox="1"/>
          <p:nvPr/>
        </p:nvSpPr>
        <p:spPr>
          <a:xfrm>
            <a:off x="6323652" y="1186824"/>
            <a:ext cx="22154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3200" b="1" dirty="0" smtClean="0"/>
              <a:t>Ubevidst</a:t>
            </a:r>
          </a:p>
          <a:p>
            <a:r>
              <a:rPr lang="da-DK" sz="3200" b="1" dirty="0" smtClean="0"/>
              <a:t>For mig selv</a:t>
            </a:r>
            <a:endParaRPr lang="da-DK" sz="3200" b="1" dirty="0"/>
          </a:p>
        </p:txBody>
      </p:sp>
      <p:cxnSp>
        <p:nvCxnSpPr>
          <p:cNvPr id="4" name="Lige forbindelse 3"/>
          <p:cNvCxnSpPr/>
          <p:nvPr/>
        </p:nvCxnSpPr>
        <p:spPr>
          <a:xfrm flipV="1">
            <a:off x="5958198" y="1210884"/>
            <a:ext cx="0" cy="1169710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Lige forbindelse 19"/>
          <p:cNvCxnSpPr/>
          <p:nvPr/>
        </p:nvCxnSpPr>
        <p:spPr>
          <a:xfrm flipV="1">
            <a:off x="1350471" y="4903168"/>
            <a:ext cx="1840655" cy="3743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7"/>
          <p:cNvSpPr/>
          <p:nvPr/>
        </p:nvSpPr>
        <p:spPr>
          <a:xfrm>
            <a:off x="9687032" y="2050616"/>
            <a:ext cx="6233103" cy="3939843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Johari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4000" dirty="0" smtClean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Det åbne felt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40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</a:t>
            </a:r>
            <a:r>
              <a:rPr lang="da-DK" sz="4000" dirty="0" smtClean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Det blinde felt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40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</a:t>
            </a:r>
            <a:r>
              <a:rPr lang="da-DK" sz="4000" dirty="0" smtClean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Det skjulte felt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40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</a:t>
            </a:r>
            <a:r>
              <a:rPr lang="da-DK" sz="4000" dirty="0" smtClean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Det ukendte felt</a:t>
            </a:r>
          </a:p>
        </p:txBody>
      </p:sp>
    </p:spTree>
    <p:extLst>
      <p:ext uri="{BB962C8B-B14F-4D97-AF65-F5344CB8AC3E}">
        <p14:creationId xmlns:p14="http://schemas.microsoft.com/office/powerpoint/2010/main" val="358234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ktangel 5"/>
          <p:cNvSpPr/>
          <p:nvPr/>
        </p:nvSpPr>
        <p:spPr>
          <a:xfrm>
            <a:off x="-4763" y="2351088"/>
            <a:ext cx="16256001" cy="4001398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emnet: </a:t>
            </a:r>
            <a:endParaRPr lang="da-DK" sz="4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168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f7ceec4656e30452fc9d7861b70835a6d37e52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10773</TotalTime>
  <Words>175</Words>
  <Application>Microsoft Office PowerPoint</Application>
  <PresentationFormat>Brugerdefineret</PresentationFormat>
  <Paragraphs>53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595</cp:revision>
  <dcterms:created xsi:type="dcterms:W3CDTF">2012-01-17T11:58:12Z</dcterms:created>
  <dcterms:modified xsi:type="dcterms:W3CDTF">2016-08-05T12:02:36Z</dcterms:modified>
</cp:coreProperties>
</file>