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449" r:id="rId3"/>
    <p:sldId id="448" r:id="rId4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2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933C"/>
    <a:srgbClr val="3C7E9E"/>
    <a:srgbClr val="C00000"/>
    <a:srgbClr val="E28100"/>
    <a:srgbClr val="E98409"/>
    <a:srgbClr val="D53627"/>
    <a:srgbClr val="3E7F9F"/>
    <a:srgbClr val="F79421"/>
    <a:srgbClr val="FFBB11"/>
    <a:srgbClr val="D9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83627" autoAdjust="0"/>
  </p:normalViewPr>
  <p:slideViewPr>
    <p:cSldViewPr snapToGrid="0">
      <p:cViewPr varScale="1">
        <p:scale>
          <a:sx n="50" d="100"/>
          <a:sy n="50" d="100"/>
        </p:scale>
        <p:origin x="1186" y="38"/>
      </p:cViewPr>
      <p:guideLst>
        <p:guide orient="horz" pos="3137"/>
        <p:guide pos="2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>
            <a:solidFill>
              <a:schemeClr val="bg1"/>
            </a:solidFill>
          </a:endParaRPr>
        </a:p>
        <a:p>
          <a:r>
            <a:rPr lang="da-DK" sz="1600" dirty="0">
              <a:solidFill>
                <a:schemeClr val="bg1"/>
              </a:solidFill>
            </a:rPr>
            <a:t>Selv</a:t>
          </a:r>
        </a:p>
        <a:p>
          <a:r>
            <a:rPr lang="da-DK" sz="1600" dirty="0">
              <a:solidFill>
                <a:schemeClr val="bg1"/>
              </a:solidFill>
            </a:rPr>
            <a:t> realisering</a:t>
          </a: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Ego</a:t>
          </a:r>
        </a:p>
        <a:p>
          <a:r>
            <a:rPr lang="da-DK" dirty="0">
              <a:solidFill>
                <a:schemeClr val="bg1"/>
              </a:solidFill>
            </a:rPr>
            <a:t> omdømme</a:t>
          </a: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/>
            <a:t>Social kontakt</a:t>
          </a:r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4B90-3554-4F97-911C-2D3E87E4B19B}">
      <dsp:nvSpPr>
        <dsp:cNvPr id="0" name=""/>
        <dsp:cNvSpPr/>
      </dsp:nvSpPr>
      <dsp:spPr>
        <a:xfrm>
          <a:off x="3010522" y="0"/>
          <a:ext cx="2105896" cy="188770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>
            <a:solidFill>
              <a:schemeClr val="bg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Selv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 realisering</a:t>
          </a:r>
        </a:p>
      </dsp:txBody>
      <dsp:txXfrm>
        <a:off x="3010522" y="0"/>
        <a:ext cx="2105896" cy="1887705"/>
      </dsp:txXfrm>
    </dsp:sp>
    <dsp:sp modelId="{7D12CF34-E3FE-4DAF-B59F-795734735EC7}">
      <dsp:nvSpPr>
        <dsp:cNvPr id="0" name=""/>
        <dsp:cNvSpPr/>
      </dsp:nvSpPr>
      <dsp:spPr>
        <a:xfrm>
          <a:off x="2308923" y="1887705"/>
          <a:ext cx="3509095" cy="1257813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Ego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 omdømme</a:t>
          </a:r>
        </a:p>
      </dsp:txBody>
      <dsp:txXfrm>
        <a:off x="2923015" y="1887705"/>
        <a:ext cx="2280911" cy="1257813"/>
      </dsp:txXfrm>
    </dsp:sp>
    <dsp:sp modelId="{E56084B7-8EDE-47CC-B4BF-2D4740F226D6}">
      <dsp:nvSpPr>
        <dsp:cNvPr id="0" name=""/>
        <dsp:cNvSpPr/>
      </dsp:nvSpPr>
      <dsp:spPr>
        <a:xfrm>
          <a:off x="1497072" y="3145519"/>
          <a:ext cx="5132797" cy="1455470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Social kontakt</a:t>
          </a:r>
        </a:p>
      </dsp:txBody>
      <dsp:txXfrm>
        <a:off x="2395311" y="3145519"/>
        <a:ext cx="3336318" cy="1455470"/>
      </dsp:txXfrm>
    </dsp:sp>
    <dsp:sp modelId="{27CFF5F9-DE70-40B9-A771-F5F652E7CDD9}">
      <dsp:nvSpPr>
        <dsp:cNvPr id="0" name=""/>
        <dsp:cNvSpPr/>
      </dsp:nvSpPr>
      <dsp:spPr>
        <a:xfrm>
          <a:off x="670386" y="4600990"/>
          <a:ext cx="6786169" cy="1482067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857965" y="4600990"/>
        <a:ext cx="4411010" cy="1482067"/>
      </dsp:txXfrm>
    </dsp:sp>
    <dsp:sp modelId="{664DA94A-A691-4C88-A8A6-74AB1657E9B3}">
      <dsp:nvSpPr>
        <dsp:cNvPr id="0" name=""/>
        <dsp:cNvSpPr/>
      </dsp:nvSpPr>
      <dsp:spPr>
        <a:xfrm>
          <a:off x="0" y="6083057"/>
          <a:ext cx="8126941" cy="120185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422214" y="6083057"/>
        <a:ext cx="5282512" cy="1201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771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11-07-2024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2920" y="902389"/>
            <a:ext cx="119029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Kulturdimensioner</a:t>
            </a:r>
          </a:p>
        </p:txBody>
      </p:sp>
      <p:pic>
        <p:nvPicPr>
          <p:cNvPr id="16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913635" y="6764283"/>
            <a:ext cx="12323942" cy="2408913"/>
          </a:xfrm>
          <a:prstGeom prst="rect">
            <a:avLst/>
          </a:prstGeom>
        </p:spPr>
      </p:pic>
      <p:sp>
        <p:nvSpPr>
          <p:cNvPr id="17" name="Rektangel 6"/>
          <p:cNvSpPr/>
          <p:nvPr/>
        </p:nvSpPr>
        <p:spPr>
          <a:xfrm>
            <a:off x="353400" y="593833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1">
            <a:extLst>
              <a:ext uri="{FF2B5EF4-FFF2-40B4-BE49-F238E27FC236}">
                <a16:creationId xmlns:a16="http://schemas.microsoft.com/office/drawing/2014/main" id="{FD26B372-6BD1-41D7-810A-14BD406DA89B}"/>
              </a:ext>
            </a:extLst>
          </p:cNvPr>
          <p:cNvGrpSpPr/>
          <p:nvPr/>
        </p:nvGrpSpPr>
        <p:grpSpPr>
          <a:xfrm>
            <a:off x="1642920" y="2939642"/>
            <a:ext cx="11321610" cy="3273879"/>
            <a:chOff x="756039" y="5096574"/>
            <a:chExt cx="11321610" cy="3273879"/>
          </a:xfrm>
        </p:grpSpPr>
        <p:sp>
          <p:nvSpPr>
            <p:cNvPr id="10" name="Tekstboks 9">
              <a:extLst>
                <a:ext uri="{FF2B5EF4-FFF2-40B4-BE49-F238E27FC236}">
                  <a16:creationId xmlns:a16="http://schemas.microsoft.com/office/drawing/2014/main" id="{F6A16A48-C039-445D-8E74-CA55E378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Geert</a:t>
              </a:r>
            </a:p>
          </p:txBody>
        </p:sp>
        <p:sp>
          <p:nvSpPr>
            <p:cNvPr id="18" name="Tekstboks 10">
              <a:extLst>
                <a:ext uri="{FF2B5EF4-FFF2-40B4-BE49-F238E27FC236}">
                  <a16:creationId xmlns:a16="http://schemas.microsoft.com/office/drawing/2014/main" id="{6C8A2569-F3F6-4749-BA4A-34CA89DC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>
                  <a:solidFill>
                    <a:srgbClr val="7F7F7F"/>
                  </a:solidFill>
                  <a:latin typeface="Aharoni"/>
                  <a:cs typeface="Aharoni"/>
                </a:rPr>
                <a:t>Hofstede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9" name="Tekstboks 11">
              <a:extLst>
                <a:ext uri="{FF2B5EF4-FFF2-40B4-BE49-F238E27FC236}">
                  <a16:creationId xmlns:a16="http://schemas.microsoft.com/office/drawing/2014/main" id="{541C9D09-5E50-469E-9F44-339A6E4C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Hollandsk professor i psykologi og kulturanalytiker. </a:t>
              </a:r>
            </a:p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Holland 1928 – 2020.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BD6D88E5-2B2B-4055-BF52-2FEA13619CC7}"/>
              </a:ext>
            </a:extLst>
          </p:cNvPr>
          <p:cNvSpPr/>
          <p:nvPr/>
        </p:nvSpPr>
        <p:spPr>
          <a:xfrm>
            <a:off x="9747249" y="471439"/>
            <a:ext cx="6604288" cy="4924728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4600" b="1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Hofstedes Kulturdimensioner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1965, personaleafdeling IBM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1967, verdensomspændende undersøgelse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Medarbejderværdier i IBM</a:t>
            </a:r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4C1A6726-5439-10AF-5AFC-A0CB1B9B0607}"/>
              </a:ext>
            </a:extLst>
          </p:cNvPr>
          <p:cNvGrpSpPr/>
          <p:nvPr/>
        </p:nvGrpSpPr>
        <p:grpSpPr>
          <a:xfrm>
            <a:off x="194288" y="2353455"/>
            <a:ext cx="1712714" cy="5727889"/>
            <a:chOff x="5021118" y="2418585"/>
            <a:chExt cx="1712714" cy="5727889"/>
          </a:xfrm>
        </p:grpSpPr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A05D577E-880F-FCE4-9B08-EB3777AB5211}"/>
                </a:ext>
              </a:extLst>
            </p:cNvPr>
            <p:cNvSpPr/>
            <p:nvPr/>
          </p:nvSpPr>
          <p:spPr>
            <a:xfrm>
              <a:off x="5816937" y="2418585"/>
              <a:ext cx="676569" cy="5727889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30" name="Rektangel 29">
              <a:extLst>
                <a:ext uri="{FF2B5EF4-FFF2-40B4-BE49-F238E27FC236}">
                  <a16:creationId xmlns:a16="http://schemas.microsoft.com/office/drawing/2014/main" id="{1A51B0D1-D908-42DD-A8F9-0D07CE4B9C49}"/>
                </a:ext>
              </a:extLst>
            </p:cNvPr>
            <p:cNvSpPr/>
            <p:nvPr/>
          </p:nvSpPr>
          <p:spPr>
            <a:xfrm>
              <a:off x="5070368" y="6663657"/>
              <a:ext cx="676569" cy="1482817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21" name="Tekstfelt 20">
              <a:extLst>
                <a:ext uri="{FF2B5EF4-FFF2-40B4-BE49-F238E27FC236}">
                  <a16:creationId xmlns:a16="http://schemas.microsoft.com/office/drawing/2014/main" id="{4A3C8455-044D-4A84-A549-D4501CABF1B9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97362CD7-483A-BD0D-844C-C8A2DE803A49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grpSp>
        <p:nvGrpSpPr>
          <p:cNvPr id="8" name="Gruppe 7">
            <a:extLst>
              <a:ext uri="{FF2B5EF4-FFF2-40B4-BE49-F238E27FC236}">
                <a16:creationId xmlns:a16="http://schemas.microsoft.com/office/drawing/2014/main" id="{8A2CCE93-2D97-AD9F-2590-E49614861C6F}"/>
              </a:ext>
            </a:extLst>
          </p:cNvPr>
          <p:cNvGrpSpPr/>
          <p:nvPr/>
        </p:nvGrpSpPr>
        <p:grpSpPr>
          <a:xfrm>
            <a:off x="1756043" y="2593297"/>
            <a:ext cx="1712714" cy="5493047"/>
            <a:chOff x="5021118" y="2653427"/>
            <a:chExt cx="1712714" cy="5493047"/>
          </a:xfrm>
        </p:grpSpPr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12A9F0D5-0C20-0B9E-10EC-48ACB64C5180}"/>
                </a:ext>
              </a:extLst>
            </p:cNvPr>
            <p:cNvSpPr/>
            <p:nvPr/>
          </p:nvSpPr>
          <p:spPr>
            <a:xfrm>
              <a:off x="5816937" y="7240419"/>
              <a:ext cx="676569" cy="906055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330344F9-2087-1128-1E12-543533E4276D}"/>
                </a:ext>
              </a:extLst>
            </p:cNvPr>
            <p:cNvSpPr/>
            <p:nvPr/>
          </p:nvSpPr>
          <p:spPr>
            <a:xfrm>
              <a:off x="5070368" y="2653427"/>
              <a:ext cx="676569" cy="5493047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653FC9F6-73AC-C8A9-9BC2-2F9D872A96A0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13" name="Tekstfelt 12">
              <a:extLst>
                <a:ext uri="{FF2B5EF4-FFF2-40B4-BE49-F238E27FC236}">
                  <a16:creationId xmlns:a16="http://schemas.microsoft.com/office/drawing/2014/main" id="{E320EF10-3633-FFC3-C24A-1794BCB777D3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grpSp>
        <p:nvGrpSpPr>
          <p:cNvPr id="31" name="Gruppe 30">
            <a:extLst>
              <a:ext uri="{FF2B5EF4-FFF2-40B4-BE49-F238E27FC236}">
                <a16:creationId xmlns:a16="http://schemas.microsoft.com/office/drawing/2014/main" id="{46591A52-B48F-F275-AF8C-647AE169F007}"/>
              </a:ext>
            </a:extLst>
          </p:cNvPr>
          <p:cNvGrpSpPr/>
          <p:nvPr/>
        </p:nvGrpSpPr>
        <p:grpSpPr>
          <a:xfrm>
            <a:off x="3392183" y="4377127"/>
            <a:ext cx="1712714" cy="3709218"/>
            <a:chOff x="5021118" y="4437257"/>
            <a:chExt cx="1712714" cy="3709218"/>
          </a:xfrm>
        </p:grpSpPr>
        <p:sp>
          <p:nvSpPr>
            <p:cNvPr id="32" name="Rektangel 31">
              <a:extLst>
                <a:ext uri="{FF2B5EF4-FFF2-40B4-BE49-F238E27FC236}">
                  <a16:creationId xmlns:a16="http://schemas.microsoft.com/office/drawing/2014/main" id="{4808EE8B-880F-300F-B879-D7EDF14DBC3A}"/>
                </a:ext>
              </a:extLst>
            </p:cNvPr>
            <p:cNvSpPr/>
            <p:nvPr/>
          </p:nvSpPr>
          <p:spPr>
            <a:xfrm>
              <a:off x="5816937" y="4437257"/>
              <a:ext cx="676569" cy="3709217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18EC8253-130C-56AC-A8B5-D9BDBA2907F6}"/>
                </a:ext>
              </a:extLst>
            </p:cNvPr>
            <p:cNvSpPr/>
            <p:nvPr/>
          </p:nvSpPr>
          <p:spPr>
            <a:xfrm>
              <a:off x="5070368" y="6865665"/>
              <a:ext cx="676569" cy="1280810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39" name="Tekstfelt 38">
              <a:extLst>
                <a:ext uri="{FF2B5EF4-FFF2-40B4-BE49-F238E27FC236}">
                  <a16:creationId xmlns:a16="http://schemas.microsoft.com/office/drawing/2014/main" id="{084DF182-ED80-3CCA-3B8B-33485A030601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40" name="Tekstfelt 39">
              <a:extLst>
                <a:ext uri="{FF2B5EF4-FFF2-40B4-BE49-F238E27FC236}">
                  <a16:creationId xmlns:a16="http://schemas.microsoft.com/office/drawing/2014/main" id="{2559EDB2-90A5-76DE-379E-D6AAC39CED2A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grpSp>
        <p:nvGrpSpPr>
          <p:cNvPr id="41" name="Gruppe 40">
            <a:extLst>
              <a:ext uri="{FF2B5EF4-FFF2-40B4-BE49-F238E27FC236}">
                <a16:creationId xmlns:a16="http://schemas.microsoft.com/office/drawing/2014/main" id="{E04B882A-21BC-BBB6-B921-74A36DC51738}"/>
              </a:ext>
            </a:extLst>
          </p:cNvPr>
          <p:cNvGrpSpPr/>
          <p:nvPr/>
        </p:nvGrpSpPr>
        <p:grpSpPr>
          <a:xfrm>
            <a:off x="5013617" y="1412025"/>
            <a:ext cx="1712714" cy="6676820"/>
            <a:chOff x="5021118" y="1469655"/>
            <a:chExt cx="1712714" cy="6676820"/>
          </a:xfrm>
        </p:grpSpPr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EC7B33A6-52E5-ACBC-2EAC-069B29728524}"/>
                </a:ext>
              </a:extLst>
            </p:cNvPr>
            <p:cNvSpPr/>
            <p:nvPr/>
          </p:nvSpPr>
          <p:spPr>
            <a:xfrm>
              <a:off x="5816937" y="1469655"/>
              <a:ext cx="676569" cy="6676820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43" name="Rektangel 42">
              <a:extLst>
                <a:ext uri="{FF2B5EF4-FFF2-40B4-BE49-F238E27FC236}">
                  <a16:creationId xmlns:a16="http://schemas.microsoft.com/office/drawing/2014/main" id="{CD63D673-DD68-BD5C-AF5A-DC994C384FDD}"/>
                </a:ext>
              </a:extLst>
            </p:cNvPr>
            <p:cNvSpPr/>
            <p:nvPr/>
          </p:nvSpPr>
          <p:spPr>
            <a:xfrm>
              <a:off x="5070368" y="6533381"/>
              <a:ext cx="676569" cy="1613094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44" name="Tekstfelt 43">
              <a:extLst>
                <a:ext uri="{FF2B5EF4-FFF2-40B4-BE49-F238E27FC236}">
                  <a16:creationId xmlns:a16="http://schemas.microsoft.com/office/drawing/2014/main" id="{A0E6B708-EDB0-D46B-9939-68E1CAC4E0C2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45" name="Tekstfelt 44">
              <a:extLst>
                <a:ext uri="{FF2B5EF4-FFF2-40B4-BE49-F238E27FC236}">
                  <a16:creationId xmlns:a16="http://schemas.microsoft.com/office/drawing/2014/main" id="{407B067B-30F9-8AE6-2ACE-D78ADE5F8AAC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grpSp>
        <p:nvGrpSpPr>
          <p:cNvPr id="46" name="Gruppe 45">
            <a:extLst>
              <a:ext uri="{FF2B5EF4-FFF2-40B4-BE49-F238E27FC236}">
                <a16:creationId xmlns:a16="http://schemas.microsoft.com/office/drawing/2014/main" id="{0F4F7A1F-56C8-4875-1AB6-668FE5A22992}"/>
              </a:ext>
            </a:extLst>
          </p:cNvPr>
          <p:cNvGrpSpPr/>
          <p:nvPr/>
        </p:nvGrpSpPr>
        <p:grpSpPr>
          <a:xfrm>
            <a:off x="6575088" y="5306517"/>
            <a:ext cx="1712714" cy="2769837"/>
            <a:chOff x="5021118" y="5376637"/>
            <a:chExt cx="1712714" cy="2769837"/>
          </a:xfrm>
        </p:grpSpPr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367FBE12-0E02-EDAB-7248-9492B100E22B}"/>
                </a:ext>
              </a:extLst>
            </p:cNvPr>
            <p:cNvSpPr/>
            <p:nvPr/>
          </p:nvSpPr>
          <p:spPr>
            <a:xfrm>
              <a:off x="5816937" y="6321017"/>
              <a:ext cx="676569" cy="1825457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C478C35A-0F0D-1BFA-1AD5-C803B75D33D3}"/>
                </a:ext>
              </a:extLst>
            </p:cNvPr>
            <p:cNvSpPr/>
            <p:nvPr/>
          </p:nvSpPr>
          <p:spPr>
            <a:xfrm>
              <a:off x="5070368" y="5376637"/>
              <a:ext cx="676569" cy="2769837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49" name="Tekstfelt 48">
              <a:extLst>
                <a:ext uri="{FF2B5EF4-FFF2-40B4-BE49-F238E27FC236}">
                  <a16:creationId xmlns:a16="http://schemas.microsoft.com/office/drawing/2014/main" id="{35FCBDC6-C5B9-10CF-10C4-FFF123048EE1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50" name="Tekstfelt 49">
              <a:extLst>
                <a:ext uri="{FF2B5EF4-FFF2-40B4-BE49-F238E27FC236}">
                  <a16:creationId xmlns:a16="http://schemas.microsoft.com/office/drawing/2014/main" id="{D7B620F0-B579-C942-D4D0-BB6C7DC533AF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grpSp>
        <p:nvGrpSpPr>
          <p:cNvPr id="51" name="Gruppe 50">
            <a:extLst>
              <a:ext uri="{FF2B5EF4-FFF2-40B4-BE49-F238E27FC236}">
                <a16:creationId xmlns:a16="http://schemas.microsoft.com/office/drawing/2014/main" id="{91EC7FC2-9A43-1CBD-37CA-E2E63FBD5C6F}"/>
              </a:ext>
            </a:extLst>
          </p:cNvPr>
          <p:cNvGrpSpPr/>
          <p:nvPr/>
        </p:nvGrpSpPr>
        <p:grpSpPr>
          <a:xfrm>
            <a:off x="8151548" y="2800183"/>
            <a:ext cx="1712714" cy="5278672"/>
            <a:chOff x="5021118" y="2867803"/>
            <a:chExt cx="1712714" cy="5278672"/>
          </a:xfrm>
        </p:grpSpPr>
        <p:sp>
          <p:nvSpPr>
            <p:cNvPr id="52" name="Rektangel 51">
              <a:extLst>
                <a:ext uri="{FF2B5EF4-FFF2-40B4-BE49-F238E27FC236}">
                  <a16:creationId xmlns:a16="http://schemas.microsoft.com/office/drawing/2014/main" id="{02CE33A4-CAA8-9953-6921-5BB22F9AFF05}"/>
                </a:ext>
              </a:extLst>
            </p:cNvPr>
            <p:cNvSpPr/>
            <p:nvPr/>
          </p:nvSpPr>
          <p:spPr>
            <a:xfrm>
              <a:off x="5816937" y="3995043"/>
              <a:ext cx="676569" cy="4151432"/>
            </a:xfrm>
            <a:prstGeom prst="rect">
              <a:avLst/>
            </a:prstGeom>
            <a:solidFill>
              <a:srgbClr val="779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53" name="Rektangel 52">
              <a:extLst>
                <a:ext uri="{FF2B5EF4-FFF2-40B4-BE49-F238E27FC236}">
                  <a16:creationId xmlns:a16="http://schemas.microsoft.com/office/drawing/2014/main" id="{4B5AF1E7-C326-184F-98ED-D80D8E70011F}"/>
                </a:ext>
              </a:extLst>
            </p:cNvPr>
            <p:cNvSpPr/>
            <p:nvPr/>
          </p:nvSpPr>
          <p:spPr>
            <a:xfrm>
              <a:off x="5070368" y="2867803"/>
              <a:ext cx="676569" cy="5278672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a-DK" sz="2000" dirty="0"/>
            </a:p>
          </p:txBody>
        </p:sp>
        <p:sp>
          <p:nvSpPr>
            <p:cNvPr id="54" name="Tekstfelt 53">
              <a:extLst>
                <a:ext uri="{FF2B5EF4-FFF2-40B4-BE49-F238E27FC236}">
                  <a16:creationId xmlns:a16="http://schemas.microsoft.com/office/drawing/2014/main" id="{81D9B996-75CD-1739-0261-AA21BFF13EB0}"/>
                </a:ext>
              </a:extLst>
            </p:cNvPr>
            <p:cNvSpPr txBox="1"/>
            <p:nvPr/>
          </p:nvSpPr>
          <p:spPr>
            <a:xfrm flipH="1">
              <a:off x="5021118" y="780831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Denmark</a:t>
              </a:r>
            </a:p>
          </p:txBody>
        </p:sp>
        <p:sp>
          <p:nvSpPr>
            <p:cNvPr id="55" name="Tekstfelt 54">
              <a:extLst>
                <a:ext uri="{FF2B5EF4-FFF2-40B4-BE49-F238E27FC236}">
                  <a16:creationId xmlns:a16="http://schemas.microsoft.com/office/drawing/2014/main" id="{AFF37D02-AAE4-5317-5736-474DC656F17B}"/>
                </a:ext>
              </a:extLst>
            </p:cNvPr>
            <p:cNvSpPr txBox="1"/>
            <p:nvPr/>
          </p:nvSpPr>
          <p:spPr>
            <a:xfrm flipH="1">
              <a:off x="5833083" y="7825808"/>
              <a:ext cx="9007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200" b="1" dirty="0">
                  <a:solidFill>
                    <a:schemeClr val="bg1"/>
                  </a:solidFill>
                </a:rPr>
                <a:t>Bolivia</a:t>
              </a:r>
            </a:p>
          </p:txBody>
        </p:sp>
      </p:grpSp>
      <p:sp>
        <p:nvSpPr>
          <p:cNvPr id="56" name="Tekstfelt 55">
            <a:extLst>
              <a:ext uri="{FF2B5EF4-FFF2-40B4-BE49-F238E27FC236}">
                <a16:creationId xmlns:a16="http://schemas.microsoft.com/office/drawing/2014/main" id="{3A8B505F-76D0-A335-A3E9-0CD464F6AB31}"/>
              </a:ext>
            </a:extLst>
          </p:cNvPr>
          <p:cNvSpPr txBox="1"/>
          <p:nvPr/>
        </p:nvSpPr>
        <p:spPr>
          <a:xfrm>
            <a:off x="1065057" y="1978702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78</a:t>
            </a:r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16BFEC90-475F-4B53-8781-2C2DD5DA9B09}"/>
              </a:ext>
            </a:extLst>
          </p:cNvPr>
          <p:cNvSpPr txBox="1"/>
          <p:nvPr/>
        </p:nvSpPr>
        <p:spPr>
          <a:xfrm>
            <a:off x="303498" y="623591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18</a:t>
            </a:r>
          </a:p>
        </p:txBody>
      </p:sp>
      <p:sp>
        <p:nvSpPr>
          <p:cNvPr id="58" name="Tekstfelt 57">
            <a:extLst>
              <a:ext uri="{FF2B5EF4-FFF2-40B4-BE49-F238E27FC236}">
                <a16:creationId xmlns:a16="http://schemas.microsoft.com/office/drawing/2014/main" id="{BF882BA6-DC99-5D69-B4D7-BEF1F842DD37}"/>
              </a:ext>
            </a:extLst>
          </p:cNvPr>
          <p:cNvSpPr txBox="1"/>
          <p:nvPr/>
        </p:nvSpPr>
        <p:spPr>
          <a:xfrm>
            <a:off x="2656509" y="680553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10</a:t>
            </a:r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3596B28E-8C8E-17FB-9104-E9385B8720F5}"/>
              </a:ext>
            </a:extLst>
          </p:cNvPr>
          <p:cNvSpPr txBox="1"/>
          <p:nvPr/>
        </p:nvSpPr>
        <p:spPr>
          <a:xfrm>
            <a:off x="1918444" y="221854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74</a:t>
            </a:r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F69DB781-CEB0-5970-C523-8A11245315C2}"/>
              </a:ext>
            </a:extLst>
          </p:cNvPr>
          <p:cNvSpPr txBox="1"/>
          <p:nvPr/>
        </p:nvSpPr>
        <p:spPr>
          <a:xfrm>
            <a:off x="4292932" y="399933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42</a:t>
            </a:r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630E6A62-DAF2-CB99-1C2F-226B0DAEDF1A}"/>
              </a:ext>
            </a:extLst>
          </p:cNvPr>
          <p:cNvSpPr txBox="1"/>
          <p:nvPr/>
        </p:nvSpPr>
        <p:spPr>
          <a:xfrm>
            <a:off x="3528434" y="645174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16</a:t>
            </a: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2203DBCD-A62A-F9E0-D4E5-466BDFAEAE3B}"/>
              </a:ext>
            </a:extLst>
          </p:cNvPr>
          <p:cNvSpPr txBox="1"/>
          <p:nvPr/>
        </p:nvSpPr>
        <p:spPr>
          <a:xfrm>
            <a:off x="5922870" y="1031292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87</a:t>
            </a: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25EFD6B2-D8E7-44B4-B915-78B677C9BD1E}"/>
              </a:ext>
            </a:extLst>
          </p:cNvPr>
          <p:cNvSpPr txBox="1"/>
          <p:nvPr/>
        </p:nvSpPr>
        <p:spPr>
          <a:xfrm>
            <a:off x="5171608" y="612196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23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2F95391A-33E3-21F5-8D21-2B6AB9572356}"/>
              </a:ext>
            </a:extLst>
          </p:cNvPr>
          <p:cNvSpPr txBox="1"/>
          <p:nvPr/>
        </p:nvSpPr>
        <p:spPr>
          <a:xfrm>
            <a:off x="7457634" y="588009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25</a:t>
            </a:r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16E5D1BA-7EA3-00C5-1577-885B1CFE2D6C}"/>
              </a:ext>
            </a:extLst>
          </p:cNvPr>
          <p:cNvSpPr txBox="1"/>
          <p:nvPr/>
        </p:nvSpPr>
        <p:spPr>
          <a:xfrm>
            <a:off x="6741321" y="495273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35</a:t>
            </a:r>
          </a:p>
        </p:txBody>
      </p:sp>
      <p:sp>
        <p:nvSpPr>
          <p:cNvPr id="66" name="Tekstfelt 65">
            <a:extLst>
              <a:ext uri="{FF2B5EF4-FFF2-40B4-BE49-F238E27FC236}">
                <a16:creationId xmlns:a16="http://schemas.microsoft.com/office/drawing/2014/main" id="{0C0EF002-5397-182A-FB9C-7465B3B507EB}"/>
              </a:ext>
            </a:extLst>
          </p:cNvPr>
          <p:cNvSpPr txBox="1"/>
          <p:nvPr/>
        </p:nvSpPr>
        <p:spPr>
          <a:xfrm>
            <a:off x="9060801" y="3556622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46</a:t>
            </a:r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D98FAF1F-31D6-FD12-F557-13C68AD1C23A}"/>
              </a:ext>
            </a:extLst>
          </p:cNvPr>
          <p:cNvSpPr txBox="1"/>
          <p:nvPr/>
        </p:nvSpPr>
        <p:spPr>
          <a:xfrm>
            <a:off x="8329222" y="2432363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70</a:t>
            </a: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756A0908-4544-048B-6034-B060375BD360}"/>
              </a:ext>
            </a:extLst>
          </p:cNvPr>
          <p:cNvSpPr txBox="1"/>
          <p:nvPr/>
        </p:nvSpPr>
        <p:spPr>
          <a:xfrm>
            <a:off x="425207" y="8156237"/>
            <a:ext cx="107792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/>
              <a:t>Power</a:t>
            </a:r>
          </a:p>
          <a:p>
            <a:pPr algn="ctr"/>
            <a:r>
              <a:rPr lang="da-DK" sz="2000" dirty="0"/>
              <a:t>Distance</a:t>
            </a:r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C9B09A9B-9B12-3E6F-68DD-7BE817A833FF}"/>
              </a:ext>
            </a:extLst>
          </p:cNvPr>
          <p:cNvSpPr txBox="1"/>
          <p:nvPr/>
        </p:nvSpPr>
        <p:spPr>
          <a:xfrm>
            <a:off x="1913936" y="8173727"/>
            <a:ext cx="122341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 err="1"/>
              <a:t>Individua</a:t>
            </a:r>
            <a:r>
              <a:rPr lang="da-DK" sz="2000" dirty="0"/>
              <a:t>-</a:t>
            </a:r>
          </a:p>
          <a:p>
            <a:pPr algn="ctr"/>
            <a:r>
              <a:rPr lang="da-DK" sz="2000" dirty="0" err="1"/>
              <a:t>lisme</a:t>
            </a:r>
            <a:endParaRPr lang="da-DK" sz="2000" dirty="0"/>
          </a:p>
        </p:txBody>
      </p:sp>
      <p:sp>
        <p:nvSpPr>
          <p:cNvPr id="70" name="Tekstfelt 69">
            <a:extLst>
              <a:ext uri="{FF2B5EF4-FFF2-40B4-BE49-F238E27FC236}">
                <a16:creationId xmlns:a16="http://schemas.microsoft.com/office/drawing/2014/main" id="{7791D8C8-D6C0-272C-7817-6A147218F4F9}"/>
              </a:ext>
            </a:extLst>
          </p:cNvPr>
          <p:cNvSpPr txBox="1"/>
          <p:nvPr/>
        </p:nvSpPr>
        <p:spPr>
          <a:xfrm>
            <a:off x="3657284" y="8191217"/>
            <a:ext cx="1069524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 err="1"/>
              <a:t>Masculi</a:t>
            </a:r>
            <a:r>
              <a:rPr lang="da-DK" sz="2000" dirty="0"/>
              <a:t>-</a:t>
            </a:r>
          </a:p>
          <a:p>
            <a:pPr algn="ctr"/>
            <a:r>
              <a:rPr lang="da-DK" sz="2000" dirty="0" err="1"/>
              <a:t>nity</a:t>
            </a:r>
            <a:endParaRPr lang="da-DK" sz="2000" dirty="0"/>
          </a:p>
        </p:txBody>
      </p:sp>
      <p:sp>
        <p:nvSpPr>
          <p:cNvPr id="71" name="Tekstfelt 70">
            <a:extLst>
              <a:ext uri="{FF2B5EF4-FFF2-40B4-BE49-F238E27FC236}">
                <a16:creationId xmlns:a16="http://schemas.microsoft.com/office/drawing/2014/main" id="{EA01A497-020A-EFFD-482E-D190763FDFD9}"/>
              </a:ext>
            </a:extLst>
          </p:cNvPr>
          <p:cNvSpPr txBox="1"/>
          <p:nvPr/>
        </p:nvSpPr>
        <p:spPr>
          <a:xfrm>
            <a:off x="5092560" y="8193717"/>
            <a:ext cx="141186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 err="1"/>
              <a:t>Uncertainty</a:t>
            </a:r>
            <a:endParaRPr lang="da-DK" sz="2000" dirty="0"/>
          </a:p>
          <a:p>
            <a:pPr algn="ctr"/>
            <a:r>
              <a:rPr lang="da-DK" sz="2000" dirty="0" err="1"/>
              <a:t>Avoidance</a:t>
            </a:r>
            <a:endParaRPr lang="da-DK" sz="2000" dirty="0"/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90F2F11A-606B-867B-46A7-4ABB52D60A49}"/>
              </a:ext>
            </a:extLst>
          </p:cNvPr>
          <p:cNvSpPr txBox="1"/>
          <p:nvPr/>
        </p:nvSpPr>
        <p:spPr>
          <a:xfrm>
            <a:off x="6683035" y="8211207"/>
            <a:ext cx="138384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/>
              <a:t>Long Term</a:t>
            </a:r>
          </a:p>
          <a:p>
            <a:pPr algn="ctr"/>
            <a:r>
              <a:rPr lang="da-DK" sz="2000" dirty="0" err="1"/>
              <a:t>Orientation</a:t>
            </a:r>
            <a:endParaRPr lang="da-DK" sz="2000" dirty="0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C9070E40-995B-5C93-F267-7D81B675CEFE}"/>
              </a:ext>
            </a:extLst>
          </p:cNvPr>
          <p:cNvSpPr txBox="1"/>
          <p:nvPr/>
        </p:nvSpPr>
        <p:spPr>
          <a:xfrm>
            <a:off x="8504991" y="8228697"/>
            <a:ext cx="80291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a-DK" sz="2000" dirty="0" err="1"/>
              <a:t>Indul</a:t>
            </a:r>
            <a:r>
              <a:rPr lang="da-DK" sz="2000" dirty="0"/>
              <a:t>-</a:t>
            </a:r>
          </a:p>
          <a:p>
            <a:pPr algn="ctr"/>
            <a:r>
              <a:rPr lang="da-DK" sz="2000" dirty="0" err="1"/>
              <a:t>gence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57737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15540</TotalTime>
  <Words>84</Words>
  <Application>Microsoft Office PowerPoint</Application>
  <PresentationFormat>Brugerdefineret</PresentationFormat>
  <Paragraphs>57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335</cp:revision>
  <dcterms:created xsi:type="dcterms:W3CDTF">2012-01-17T11:58:12Z</dcterms:created>
  <dcterms:modified xsi:type="dcterms:W3CDTF">2024-07-11T09:05:31Z</dcterms:modified>
</cp:coreProperties>
</file>