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5"/>
  </p:notesMasterIdLst>
  <p:sldIdLst>
    <p:sldId id="263" r:id="rId2"/>
    <p:sldId id="269" r:id="rId3"/>
    <p:sldId id="284" r:id="rId4"/>
  </p:sldIdLst>
  <p:sldSz cx="16256000" cy="9145588"/>
  <p:notesSz cx="6858000" cy="9144000"/>
  <p:custDataLst>
    <p:tags r:id="rId6"/>
  </p:custDataLst>
  <p:defaultTextStyle>
    <a:defPPr>
      <a:defRPr lang="en-US"/>
    </a:defPPr>
    <a:lvl1pPr marL="0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5759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1519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7278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3037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8796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4556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0315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06074" algn="l" defTabSz="1451519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1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F9F"/>
    <a:srgbClr val="ABBD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10" autoAdjust="0"/>
  </p:normalViewPr>
  <p:slideViewPr>
    <p:cSldViewPr>
      <p:cViewPr varScale="1">
        <p:scale>
          <a:sx n="43" d="100"/>
          <a:sy n="43" d="100"/>
        </p:scale>
        <p:origin x="1128" y="48"/>
      </p:cViewPr>
      <p:guideLst>
        <p:guide orient="horz" pos="2881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0A80A-4F1F-4976-A833-166C36CB3FA7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A7169-3106-4809-ADD1-DC1D196F373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22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5759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1519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7278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3037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8796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4556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0315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06074" algn="l" defTabSz="14515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 smtClean="0">
              <a:effectLst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da-DK" b="1" i="1" dirty="0" smtClean="0"/>
          </a:p>
        </p:txBody>
      </p:sp>
    </p:spTree>
    <p:extLst>
      <p:ext uri="{BB962C8B-B14F-4D97-AF65-F5344CB8AC3E}">
        <p14:creationId xmlns:p14="http://schemas.microsoft.com/office/powerpoint/2010/main" val="1535116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A7169-3106-4809-ADD1-DC1D196F373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39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200" y="2841061"/>
            <a:ext cx="13817600" cy="1960374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438400" y="5182500"/>
            <a:ext cx="11379200" cy="23372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5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2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0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06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32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9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66248"/>
            <a:ext cx="3657600" cy="780338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0" y="366248"/>
            <a:ext cx="10701867" cy="780338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80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17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2" y="5876888"/>
            <a:ext cx="13817600" cy="1816415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2" y="3876291"/>
            <a:ext cx="13817600" cy="2000597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5759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151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727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303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2879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455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031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0607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73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0" y="2133971"/>
            <a:ext cx="7179733" cy="6035665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67" y="2133971"/>
            <a:ext cx="7179733" cy="6035665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87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0" y="2047173"/>
            <a:ext cx="7182556" cy="853164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759" indent="0">
              <a:buNone/>
              <a:defRPr sz="3200" b="1"/>
            </a:lvl2pPr>
            <a:lvl3pPr marL="1451519" indent="0">
              <a:buNone/>
              <a:defRPr sz="2900" b="1"/>
            </a:lvl3pPr>
            <a:lvl4pPr marL="2177278" indent="0">
              <a:buNone/>
              <a:defRPr sz="2500" b="1"/>
            </a:lvl4pPr>
            <a:lvl5pPr marL="2903037" indent="0">
              <a:buNone/>
              <a:defRPr sz="2500" b="1"/>
            </a:lvl5pPr>
            <a:lvl6pPr marL="3628796" indent="0">
              <a:buNone/>
              <a:defRPr sz="2500" b="1"/>
            </a:lvl6pPr>
            <a:lvl7pPr marL="4354556" indent="0">
              <a:buNone/>
              <a:defRPr sz="2500" b="1"/>
            </a:lvl7pPr>
            <a:lvl8pPr marL="5080315" indent="0">
              <a:buNone/>
              <a:defRPr sz="2500" b="1"/>
            </a:lvl8pPr>
            <a:lvl9pPr marL="5806074" indent="0">
              <a:buNone/>
              <a:defRPr sz="25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0" y="2900337"/>
            <a:ext cx="7182556" cy="5269299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3" y="2047173"/>
            <a:ext cx="7185378" cy="853164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759" indent="0">
              <a:buNone/>
              <a:defRPr sz="3200" b="1"/>
            </a:lvl2pPr>
            <a:lvl3pPr marL="1451519" indent="0">
              <a:buNone/>
              <a:defRPr sz="2900" b="1"/>
            </a:lvl3pPr>
            <a:lvl4pPr marL="2177278" indent="0">
              <a:buNone/>
              <a:defRPr sz="2500" b="1"/>
            </a:lvl4pPr>
            <a:lvl5pPr marL="2903037" indent="0">
              <a:buNone/>
              <a:defRPr sz="2500" b="1"/>
            </a:lvl5pPr>
            <a:lvl6pPr marL="3628796" indent="0">
              <a:buNone/>
              <a:defRPr sz="2500" b="1"/>
            </a:lvl6pPr>
            <a:lvl7pPr marL="4354556" indent="0">
              <a:buNone/>
              <a:defRPr sz="2500" b="1"/>
            </a:lvl7pPr>
            <a:lvl8pPr marL="5080315" indent="0">
              <a:buNone/>
              <a:defRPr sz="2500" b="1"/>
            </a:lvl8pPr>
            <a:lvl9pPr marL="5806074" indent="0">
              <a:buNone/>
              <a:defRPr sz="25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3" y="2900337"/>
            <a:ext cx="7185378" cy="5269299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80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313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143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1" y="364130"/>
            <a:ext cx="5348112" cy="1549669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4" y="364131"/>
            <a:ext cx="9087556" cy="7805506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1" y="1913800"/>
            <a:ext cx="5348112" cy="6255837"/>
          </a:xfrm>
        </p:spPr>
        <p:txBody>
          <a:bodyPr/>
          <a:lstStyle>
            <a:lvl1pPr marL="0" indent="0">
              <a:buNone/>
              <a:defRPr sz="2200"/>
            </a:lvl1pPr>
            <a:lvl2pPr marL="725759" indent="0">
              <a:buNone/>
              <a:defRPr sz="1900"/>
            </a:lvl2pPr>
            <a:lvl3pPr marL="1451519" indent="0">
              <a:buNone/>
              <a:defRPr sz="1600"/>
            </a:lvl3pPr>
            <a:lvl4pPr marL="2177278" indent="0">
              <a:buNone/>
              <a:defRPr sz="1400"/>
            </a:lvl4pPr>
            <a:lvl5pPr marL="2903037" indent="0">
              <a:buNone/>
              <a:defRPr sz="1400"/>
            </a:lvl5pPr>
            <a:lvl6pPr marL="3628796" indent="0">
              <a:buNone/>
              <a:defRPr sz="1400"/>
            </a:lvl6pPr>
            <a:lvl7pPr marL="4354556" indent="0">
              <a:buNone/>
              <a:defRPr sz="1400"/>
            </a:lvl7pPr>
            <a:lvl8pPr marL="5080315" indent="0">
              <a:buNone/>
              <a:defRPr sz="1400"/>
            </a:lvl8pPr>
            <a:lvl9pPr marL="5806074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01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0" y="6401912"/>
            <a:ext cx="9753600" cy="755782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0" y="817175"/>
            <a:ext cx="9753600" cy="5487353"/>
          </a:xfrm>
        </p:spPr>
        <p:txBody>
          <a:bodyPr/>
          <a:lstStyle>
            <a:lvl1pPr marL="0" indent="0">
              <a:buNone/>
              <a:defRPr sz="5100"/>
            </a:lvl1pPr>
            <a:lvl2pPr marL="725759" indent="0">
              <a:buNone/>
              <a:defRPr sz="4400"/>
            </a:lvl2pPr>
            <a:lvl3pPr marL="1451519" indent="0">
              <a:buNone/>
              <a:defRPr sz="3800"/>
            </a:lvl3pPr>
            <a:lvl4pPr marL="2177278" indent="0">
              <a:buNone/>
              <a:defRPr sz="3200"/>
            </a:lvl4pPr>
            <a:lvl5pPr marL="2903037" indent="0">
              <a:buNone/>
              <a:defRPr sz="3200"/>
            </a:lvl5pPr>
            <a:lvl6pPr marL="3628796" indent="0">
              <a:buNone/>
              <a:defRPr sz="3200"/>
            </a:lvl6pPr>
            <a:lvl7pPr marL="4354556" indent="0">
              <a:buNone/>
              <a:defRPr sz="3200"/>
            </a:lvl7pPr>
            <a:lvl8pPr marL="5080315" indent="0">
              <a:buNone/>
              <a:defRPr sz="3200"/>
            </a:lvl8pPr>
            <a:lvl9pPr marL="5806074" indent="0">
              <a:buNone/>
              <a:defRPr sz="3200"/>
            </a:lvl9pPr>
          </a:lstStyle>
          <a:p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0" y="7157693"/>
            <a:ext cx="9753600" cy="1073336"/>
          </a:xfrm>
        </p:spPr>
        <p:txBody>
          <a:bodyPr/>
          <a:lstStyle>
            <a:lvl1pPr marL="0" indent="0">
              <a:buNone/>
              <a:defRPr sz="2200"/>
            </a:lvl1pPr>
            <a:lvl2pPr marL="725759" indent="0">
              <a:buNone/>
              <a:defRPr sz="1900"/>
            </a:lvl2pPr>
            <a:lvl3pPr marL="1451519" indent="0">
              <a:buNone/>
              <a:defRPr sz="1600"/>
            </a:lvl3pPr>
            <a:lvl4pPr marL="2177278" indent="0">
              <a:buNone/>
              <a:defRPr sz="1400"/>
            </a:lvl4pPr>
            <a:lvl5pPr marL="2903037" indent="0">
              <a:buNone/>
              <a:defRPr sz="1400"/>
            </a:lvl5pPr>
            <a:lvl6pPr marL="3628796" indent="0">
              <a:buNone/>
              <a:defRPr sz="1400"/>
            </a:lvl6pPr>
            <a:lvl7pPr marL="4354556" indent="0">
              <a:buNone/>
              <a:defRPr sz="1400"/>
            </a:lvl7pPr>
            <a:lvl8pPr marL="5080315" indent="0">
              <a:buNone/>
              <a:defRPr sz="1400"/>
            </a:lvl8pPr>
            <a:lvl9pPr marL="5806074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88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0" y="366247"/>
            <a:ext cx="14630400" cy="1524265"/>
          </a:xfrm>
          <a:prstGeom prst="rect">
            <a:avLst/>
          </a:prstGeom>
        </p:spPr>
        <p:txBody>
          <a:bodyPr vert="horz" lIns="145152" tIns="72576" rIns="145152" bIns="72576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0" y="2133971"/>
            <a:ext cx="14630400" cy="6035665"/>
          </a:xfrm>
          <a:prstGeom prst="rect">
            <a:avLst/>
          </a:prstGeom>
        </p:spPr>
        <p:txBody>
          <a:bodyPr vert="horz" lIns="145152" tIns="72576" rIns="145152" bIns="72576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0" y="8476606"/>
            <a:ext cx="3793067" cy="486918"/>
          </a:xfrm>
          <a:prstGeom prst="rect">
            <a:avLst/>
          </a:prstGeom>
        </p:spPr>
        <p:txBody>
          <a:bodyPr vert="horz" lIns="145152" tIns="72576" rIns="145152" bIns="7257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DA63C-4FE5-4C88-9824-E1CDAAA21CBD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4" y="8476606"/>
            <a:ext cx="5147733" cy="486918"/>
          </a:xfrm>
          <a:prstGeom prst="rect">
            <a:avLst/>
          </a:prstGeom>
        </p:spPr>
        <p:txBody>
          <a:bodyPr vert="horz" lIns="145152" tIns="72576" rIns="145152" bIns="7257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3" y="8476606"/>
            <a:ext cx="3793067" cy="486918"/>
          </a:xfrm>
          <a:prstGeom prst="rect">
            <a:avLst/>
          </a:prstGeom>
        </p:spPr>
        <p:txBody>
          <a:bodyPr vert="horz" lIns="145152" tIns="72576" rIns="145152" bIns="7257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5E4E3-51EA-4713-94B1-DA51A6399E4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57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51519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319" indent="-544319" algn="l" defTabSz="1451519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359" indent="-453600" algn="l" defTabSz="1451519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398" indent="-362880" algn="l" defTabSz="145151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0157" indent="-362880" algn="l" defTabSz="1451519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917" indent="-362880" algn="l" defTabSz="1451519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1676" indent="-362880" algn="l" defTabSz="145151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17435" indent="-362880" algn="l" defTabSz="145151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3195" indent="-362880" algn="l" defTabSz="145151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68954" indent="-362880" algn="l" defTabSz="145151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5759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1519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7278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3037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8796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4556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0315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06074" algn="l" defTabSz="1451519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uppe 1"/>
          <p:cNvGrpSpPr>
            <a:grpSpLocks/>
          </p:cNvGrpSpPr>
          <p:nvPr/>
        </p:nvGrpSpPr>
        <p:grpSpPr bwMode="auto">
          <a:xfrm>
            <a:off x="2320926" y="2995903"/>
            <a:ext cx="9821863" cy="2532473"/>
            <a:chOff x="756039" y="3766718"/>
            <a:chExt cx="9822301" cy="2532134"/>
          </a:xfrm>
        </p:grpSpPr>
        <p:sp>
          <p:nvSpPr>
            <p:cNvPr id="5127" name="Tekstboks 9"/>
            <p:cNvSpPr txBox="1">
              <a:spLocks noChangeArrowheads="1"/>
            </p:cNvSpPr>
            <p:nvPr/>
          </p:nvSpPr>
          <p:spPr bwMode="auto">
            <a:xfrm>
              <a:off x="756039" y="3766718"/>
              <a:ext cx="9806425" cy="130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7900" dirty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Robert</a:t>
              </a:r>
              <a:endParaRPr lang="da-DK" sz="79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5128" name="Tekstboks 10"/>
            <p:cNvSpPr txBox="1">
              <a:spLocks noChangeArrowheads="1"/>
            </p:cNvSpPr>
            <p:nvPr/>
          </p:nvSpPr>
          <p:spPr bwMode="auto">
            <a:xfrm>
              <a:off x="772664" y="4643025"/>
              <a:ext cx="9805676" cy="130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7900" dirty="0" err="1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Tannenbaum</a:t>
              </a:r>
              <a:endParaRPr lang="da-DK" sz="7900" dirty="0">
                <a:latin typeface="Calibri" pitchFamily="34" charset="0"/>
              </a:endParaRPr>
            </a:p>
          </p:txBody>
        </p:sp>
        <p:sp>
          <p:nvSpPr>
            <p:cNvPr id="5129" name="Tekstboks 11"/>
            <p:cNvSpPr txBox="1">
              <a:spLocks noChangeArrowheads="1"/>
            </p:cNvSpPr>
            <p:nvPr/>
          </p:nvSpPr>
          <p:spPr bwMode="auto">
            <a:xfrm>
              <a:off x="771915" y="5714155"/>
              <a:ext cx="8271243" cy="584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Amerikansk professor 1915-2003</a:t>
              </a:r>
            </a:p>
          </p:txBody>
        </p:sp>
      </p:grpSp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2338388" y="1342300"/>
            <a:ext cx="11460162" cy="1569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6" rIns="91431" bIns="45716">
            <a:spAutoFit/>
          </a:bodyPr>
          <a:lstStyle/>
          <a:p>
            <a:pPr defTabSz="914312">
              <a:spcBef>
                <a:spcPct val="50000"/>
              </a:spcBef>
            </a:pPr>
            <a:r>
              <a:rPr lang="da-DK" sz="4800" b="1" dirty="0" err="1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Tannenbaum</a:t>
            </a:r>
            <a:r>
              <a:rPr lang="da-DK" sz="4800" b="1" dirty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og Schmidts Lederskabs model</a:t>
            </a:r>
          </a:p>
        </p:txBody>
      </p:sp>
      <p:grpSp>
        <p:nvGrpSpPr>
          <p:cNvPr id="5123" name="Gruppe 1"/>
          <p:cNvGrpSpPr>
            <a:grpSpLocks/>
          </p:cNvGrpSpPr>
          <p:nvPr/>
        </p:nvGrpSpPr>
        <p:grpSpPr bwMode="auto">
          <a:xfrm>
            <a:off x="2320927" y="5853093"/>
            <a:ext cx="9823451" cy="2665433"/>
            <a:chOff x="-5505340" y="6637828"/>
            <a:chExt cx="9823889" cy="2665079"/>
          </a:xfrm>
        </p:grpSpPr>
        <p:sp>
          <p:nvSpPr>
            <p:cNvPr id="5124" name="Tekstboks 9"/>
            <p:cNvSpPr txBox="1">
              <a:spLocks noChangeArrowheads="1"/>
            </p:cNvSpPr>
            <p:nvPr/>
          </p:nvSpPr>
          <p:spPr bwMode="auto">
            <a:xfrm>
              <a:off x="-5487876" y="6637828"/>
              <a:ext cx="9806425" cy="1307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7900" dirty="0" err="1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Warren</a:t>
              </a:r>
              <a:r>
                <a:rPr lang="da-DK" sz="7900" dirty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 H.</a:t>
              </a:r>
              <a:endParaRPr lang="da-DK" sz="79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5125" name="Tekstboks 10"/>
            <p:cNvSpPr txBox="1">
              <a:spLocks noChangeArrowheads="1"/>
            </p:cNvSpPr>
            <p:nvPr/>
          </p:nvSpPr>
          <p:spPr bwMode="auto">
            <a:xfrm>
              <a:off x="-5505340" y="7691606"/>
              <a:ext cx="9805677" cy="1307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7900" dirty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Schmidt</a:t>
              </a:r>
              <a:endParaRPr lang="da-DK" sz="7900" dirty="0">
                <a:latin typeface="Calibri" pitchFamily="34" charset="0"/>
              </a:endParaRPr>
            </a:p>
          </p:txBody>
        </p:sp>
        <p:sp>
          <p:nvSpPr>
            <p:cNvPr id="5126" name="Tekstboks 11"/>
            <p:cNvSpPr txBox="1">
              <a:spLocks noChangeArrowheads="1"/>
            </p:cNvSpPr>
            <p:nvPr/>
          </p:nvSpPr>
          <p:spPr bwMode="auto">
            <a:xfrm>
              <a:off x="-5452927" y="8718210"/>
              <a:ext cx="8271244" cy="584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Amerikansk  professor </a:t>
              </a:r>
              <a:r>
                <a:rPr lang="da-DK" sz="3200" b="1" dirty="0" err="1" smtClean="0">
                  <a:solidFill>
                    <a:srgbClr val="595959"/>
                  </a:solidFill>
                  <a:latin typeface="Calibri" pitchFamily="34" charset="0"/>
                </a:rPr>
                <a:t>PhD</a:t>
              </a:r>
              <a:r>
                <a:rPr lang="da-DK" sz="3200" b="1" dirty="0" smtClean="0">
                  <a:solidFill>
                    <a:srgbClr val="595959"/>
                  </a:solidFill>
                  <a:latin typeface="Calibri" pitchFamily="34" charset="0"/>
                </a:rPr>
                <a:t> </a:t>
              </a:r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i psykologi</a:t>
              </a:r>
            </a:p>
          </p:txBody>
        </p:sp>
      </p:grpSp>
      <p:pic>
        <p:nvPicPr>
          <p:cNvPr id="12" name="Billed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3159448" y="6772393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692562"/>
      </p:ext>
    </p:extLst>
  </p:cSld>
  <p:clrMapOvr>
    <a:masterClrMapping/>
  </p:clrMapOvr>
  <p:transition advTm="4952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pe 18"/>
          <p:cNvGrpSpPr/>
          <p:nvPr/>
        </p:nvGrpSpPr>
        <p:grpSpPr>
          <a:xfrm>
            <a:off x="447147" y="2268138"/>
            <a:ext cx="7680853" cy="4225203"/>
            <a:chOff x="251520" y="1700808"/>
            <a:chExt cx="4320480" cy="3168352"/>
          </a:xfrm>
        </p:grpSpPr>
        <p:grpSp>
          <p:nvGrpSpPr>
            <p:cNvPr id="20" name="Gruppe 19"/>
            <p:cNvGrpSpPr/>
            <p:nvPr/>
          </p:nvGrpSpPr>
          <p:grpSpPr>
            <a:xfrm>
              <a:off x="251520" y="1700808"/>
              <a:ext cx="4320480" cy="1872208"/>
              <a:chOff x="251520" y="2564904"/>
              <a:chExt cx="4320480" cy="1872208"/>
            </a:xfrm>
          </p:grpSpPr>
          <p:sp>
            <p:nvSpPr>
              <p:cNvPr id="29" name="Rektangel 28"/>
              <p:cNvSpPr/>
              <p:nvPr/>
            </p:nvSpPr>
            <p:spPr>
              <a:xfrm>
                <a:off x="251520" y="2780928"/>
                <a:ext cx="4320480" cy="1440160"/>
              </a:xfrm>
              <a:prstGeom prst="rect">
                <a:avLst/>
              </a:prstGeom>
              <a:solidFill>
                <a:srgbClr val="ABBD38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t" anchorCtr="0"/>
              <a:lstStyle/>
              <a:p>
                <a:r>
                  <a:rPr lang="da-DK" dirty="0" smtClean="0"/>
                  <a:t>Autoritær ledelsesstil</a:t>
                </a:r>
                <a:endParaRPr lang="da-DK" dirty="0"/>
              </a:p>
            </p:txBody>
          </p:sp>
          <p:sp>
            <p:nvSpPr>
              <p:cNvPr id="30" name="Kombinationstegning 29"/>
              <p:cNvSpPr/>
              <p:nvPr/>
            </p:nvSpPr>
            <p:spPr>
              <a:xfrm>
                <a:off x="279400" y="2780928"/>
                <a:ext cx="4279900" cy="1410072"/>
              </a:xfrm>
              <a:custGeom>
                <a:avLst/>
                <a:gdLst>
                  <a:gd name="connsiteX0" fmla="*/ 4279900 w 4279900"/>
                  <a:gd name="connsiteY0" fmla="*/ 0 h 1409700"/>
                  <a:gd name="connsiteX1" fmla="*/ 4279900 w 4279900"/>
                  <a:gd name="connsiteY1" fmla="*/ 1409700 h 1409700"/>
                  <a:gd name="connsiteX2" fmla="*/ 0 w 4279900"/>
                  <a:gd name="connsiteY2" fmla="*/ 1409700 h 1409700"/>
                  <a:gd name="connsiteX3" fmla="*/ 4279900 w 4279900"/>
                  <a:gd name="connsiteY3" fmla="*/ 0 h 1409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279900" h="1409700">
                    <a:moveTo>
                      <a:pt x="4279900" y="0"/>
                    </a:moveTo>
                    <a:lnTo>
                      <a:pt x="4279900" y="1409700"/>
                    </a:lnTo>
                    <a:lnTo>
                      <a:pt x="0" y="1409700"/>
                    </a:lnTo>
                    <a:lnTo>
                      <a:pt x="4279900" y="0"/>
                    </a:lnTo>
                    <a:close/>
                  </a:path>
                </a:pathLst>
              </a:custGeom>
              <a:solidFill>
                <a:srgbClr val="3E7F9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r"/>
                <a:r>
                  <a:rPr lang="da-DK" dirty="0" smtClean="0"/>
                  <a:t>Demokratisk ledelsesstil</a:t>
                </a:r>
                <a:endParaRPr lang="da-DK" dirty="0"/>
              </a:p>
            </p:txBody>
          </p:sp>
          <p:cxnSp>
            <p:nvCxnSpPr>
              <p:cNvPr id="31" name="Lige pilforbindelse 30"/>
              <p:cNvCxnSpPr/>
              <p:nvPr/>
            </p:nvCxnSpPr>
            <p:spPr>
              <a:xfrm flipH="1">
                <a:off x="279400" y="2564904"/>
                <a:ext cx="4279900" cy="0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Lige pilforbindelse 31"/>
              <p:cNvCxnSpPr/>
              <p:nvPr/>
            </p:nvCxnSpPr>
            <p:spPr>
              <a:xfrm>
                <a:off x="279400" y="4437112"/>
                <a:ext cx="4279900" cy="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uppe 20"/>
            <p:cNvGrpSpPr/>
            <p:nvPr/>
          </p:nvGrpSpPr>
          <p:grpSpPr>
            <a:xfrm>
              <a:off x="323528" y="4005064"/>
              <a:ext cx="4032448" cy="864096"/>
              <a:chOff x="323528" y="4869160"/>
              <a:chExt cx="4032448" cy="864096"/>
            </a:xfrm>
          </p:grpSpPr>
          <p:sp>
            <p:nvSpPr>
              <p:cNvPr id="22" name="Rektangel 21"/>
              <p:cNvSpPr/>
              <p:nvPr/>
            </p:nvSpPr>
            <p:spPr>
              <a:xfrm>
                <a:off x="323528" y="4869160"/>
                <a:ext cx="576064" cy="432048"/>
              </a:xfrm>
              <a:prstGeom prst="rect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1</a:t>
                </a:r>
                <a:endParaRPr lang="da-DK" dirty="0"/>
              </a:p>
            </p:txBody>
          </p:sp>
          <p:sp>
            <p:nvSpPr>
              <p:cNvPr id="23" name="Rektangel 22"/>
              <p:cNvSpPr/>
              <p:nvPr/>
            </p:nvSpPr>
            <p:spPr>
              <a:xfrm>
                <a:off x="899592" y="5301208"/>
                <a:ext cx="576064" cy="432048"/>
              </a:xfrm>
              <a:prstGeom prst="rect">
                <a:avLst/>
              </a:prstGeom>
              <a:gradFill flip="none" rotWithShape="1">
                <a:gsLst>
                  <a:gs pos="0">
                    <a:srgbClr val="ABBD38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2</a:t>
                </a:r>
                <a:endParaRPr lang="da-DK" dirty="0"/>
              </a:p>
            </p:txBody>
          </p:sp>
          <p:sp>
            <p:nvSpPr>
              <p:cNvPr id="24" name="Rektangel 23"/>
              <p:cNvSpPr/>
              <p:nvPr/>
            </p:nvSpPr>
            <p:spPr>
              <a:xfrm>
                <a:off x="1475656" y="4869160"/>
                <a:ext cx="576064" cy="432048"/>
              </a:xfrm>
              <a:prstGeom prst="rect">
                <a:avLst/>
              </a:prstGeom>
              <a:gradFill>
                <a:gsLst>
                  <a:gs pos="69600">
                    <a:srgbClr val="679A4A"/>
                  </a:gs>
                  <a:gs pos="0">
                    <a:srgbClr val="ABBD38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3</a:t>
                </a:r>
                <a:endParaRPr lang="da-DK" dirty="0"/>
              </a:p>
            </p:txBody>
          </p:sp>
          <p:sp>
            <p:nvSpPr>
              <p:cNvPr id="25" name="Rektangel 24"/>
              <p:cNvSpPr/>
              <p:nvPr/>
            </p:nvSpPr>
            <p:spPr>
              <a:xfrm>
                <a:off x="2051720" y="5301208"/>
                <a:ext cx="576064" cy="432048"/>
              </a:xfrm>
              <a:prstGeom prst="rect">
                <a:avLst/>
              </a:prstGeom>
              <a:gradFill>
                <a:gsLst>
                  <a:gs pos="80848">
                    <a:srgbClr val="498936"/>
                  </a:gs>
                  <a:gs pos="69600">
                    <a:srgbClr val="679A4A"/>
                  </a:gs>
                  <a:gs pos="0">
                    <a:srgbClr val="ABBD38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4</a:t>
                </a:r>
                <a:endParaRPr lang="da-DK" dirty="0"/>
              </a:p>
            </p:txBody>
          </p:sp>
          <p:sp>
            <p:nvSpPr>
              <p:cNvPr id="26" name="Rektangel 25"/>
              <p:cNvSpPr/>
              <p:nvPr/>
            </p:nvSpPr>
            <p:spPr>
              <a:xfrm>
                <a:off x="2627784" y="4869160"/>
                <a:ext cx="576064" cy="432048"/>
              </a:xfrm>
              <a:prstGeom prst="rect">
                <a:avLst/>
              </a:prstGeom>
              <a:gradFill>
                <a:gsLst>
                  <a:gs pos="80848">
                    <a:srgbClr val="3E7F9F"/>
                  </a:gs>
                  <a:gs pos="69600">
                    <a:srgbClr val="679A4A"/>
                  </a:gs>
                  <a:gs pos="0">
                    <a:srgbClr val="ABBD38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5</a:t>
                </a:r>
                <a:endParaRPr lang="da-DK" dirty="0"/>
              </a:p>
            </p:txBody>
          </p:sp>
          <p:sp>
            <p:nvSpPr>
              <p:cNvPr id="27" name="Rektangel 26"/>
              <p:cNvSpPr/>
              <p:nvPr/>
            </p:nvSpPr>
            <p:spPr>
              <a:xfrm>
                <a:off x="3203848" y="5301208"/>
                <a:ext cx="576064" cy="432048"/>
              </a:xfrm>
              <a:prstGeom prst="rect">
                <a:avLst/>
              </a:prstGeom>
              <a:gradFill>
                <a:gsLst>
                  <a:gs pos="95000">
                    <a:srgbClr val="3E7F9F"/>
                  </a:gs>
                  <a:gs pos="69600">
                    <a:srgbClr val="679A4A"/>
                  </a:gs>
                  <a:gs pos="0">
                    <a:srgbClr val="ABBD38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6</a:t>
                </a:r>
                <a:endParaRPr lang="da-DK" dirty="0"/>
              </a:p>
            </p:txBody>
          </p:sp>
          <p:sp>
            <p:nvSpPr>
              <p:cNvPr id="28" name="Rektangel 27"/>
              <p:cNvSpPr/>
              <p:nvPr/>
            </p:nvSpPr>
            <p:spPr>
              <a:xfrm>
                <a:off x="3779912" y="4869160"/>
                <a:ext cx="576064" cy="43204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dirty="0" smtClean="0"/>
                  <a:t>7</a:t>
                </a:r>
                <a:endParaRPr lang="da-DK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6025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30"/>
    </mc:Choice>
    <mc:Fallback xmlns="">
      <p:transition spd="slow" advTm="1563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58051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1ec66a9879c745f19d8fbb56ee3356437f3aa99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38</Words>
  <Application>Microsoft Office PowerPoint</Application>
  <PresentationFormat>Brugerdefineret</PresentationFormat>
  <Paragraphs>22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Company>IT Center -- Rybners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Jan Kristiansen</dc:creator>
  <cp:lastModifiedBy>Kirsten Wissing</cp:lastModifiedBy>
  <cp:revision>74</cp:revision>
  <dcterms:created xsi:type="dcterms:W3CDTF">2012-04-19T11:12:33Z</dcterms:created>
  <dcterms:modified xsi:type="dcterms:W3CDTF">2015-04-21T13:54:05Z</dcterms:modified>
</cp:coreProperties>
</file>