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17" r:id="rId2"/>
    <p:sldId id="393" r:id="rId3"/>
    <p:sldId id="315" r:id="rId4"/>
  </p:sldIdLst>
  <p:sldSz cx="16256000" cy="9145588"/>
  <p:notesSz cx="6858000" cy="9144000"/>
  <p:custDataLst>
    <p:tags r:id="rId7"/>
  </p:custDataLst>
  <p:defaultTextStyle>
    <a:defPPr>
      <a:defRPr lang="da-DK"/>
    </a:defPPr>
    <a:lvl1pPr marL="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1109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2217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3326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4435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5544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6652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7761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887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369">
          <p15:clr>
            <a:srgbClr val="A4A3A4"/>
          </p15:clr>
        </p15:guide>
        <p15:guide id="2" pos="51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9421"/>
    <a:srgbClr val="D53627"/>
    <a:srgbClr val="E28100"/>
    <a:srgbClr val="3E7F9F"/>
    <a:srgbClr val="ABBD38"/>
    <a:srgbClr val="7F7F7F"/>
    <a:srgbClr val="F79646"/>
    <a:srgbClr val="1E3E4E"/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2629" autoAdjust="0"/>
  </p:normalViewPr>
  <p:slideViewPr>
    <p:cSldViewPr snapToGrid="0">
      <p:cViewPr varScale="1">
        <p:scale>
          <a:sx n="58" d="100"/>
          <a:sy n="58" d="100"/>
        </p:scale>
        <p:origin x="1938" y="72"/>
      </p:cViewPr>
      <p:guideLst>
        <p:guide orient="horz" pos="5369"/>
        <p:guide pos="5122"/>
      </p:guideLst>
    </p:cSldViewPr>
  </p:slideViewPr>
  <p:outlineViewPr>
    <p:cViewPr>
      <p:scale>
        <a:sx n="33" d="100"/>
        <a:sy n="33" d="100"/>
      </p:scale>
      <p:origin x="0" y="318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3086"/>
    </p:cViewPr>
  </p:sorterViewPr>
  <p:notesViewPr>
    <p:cSldViewPr snapToGrid="0"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407B2-1C2A-43DC-A65E-A52872FA80D1}" type="datetimeFigureOut">
              <a:rPr lang="da-DK" smtClean="0"/>
              <a:pPr/>
              <a:t>21-01-2026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43B30-BC28-40F6-A66E-220FC263391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2115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B057E0-FEDE-4C7D-91DE-32E149041D7E}" type="datetimeFigureOut">
              <a:rPr lang="da-DK" smtClean="0"/>
              <a:t>21-01-2026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EDDCED-4F3B-47DD-A2B3-5F65674F16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35477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baseline="0" dirty="0"/>
          </a:p>
          <a:p>
            <a:endParaRPr lang="da-DK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eaLnBrk="1" hangingPunct="1"/>
            <a:endParaRPr lang="de-DE" baseline="0" dirty="0"/>
          </a:p>
        </p:txBody>
      </p:sp>
    </p:spTree>
    <p:extLst>
      <p:ext uri="{BB962C8B-B14F-4D97-AF65-F5344CB8AC3E}">
        <p14:creationId xmlns:p14="http://schemas.microsoft.com/office/powerpoint/2010/main" val="3421263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DDCED-4F3B-47DD-A2B3-5F65674F1628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20875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21-01-2026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1012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2802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68AF5-5AE7-40D8-9EF2-BA5EE939C69E}" type="datetimeFigureOut">
              <a:rPr lang="da-DK" smtClean="0"/>
              <a:pPr/>
              <a:t>21-01-2026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5554138" y="8476612"/>
            <a:ext cx="5147731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11650135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4724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1222217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331" indent="-458331" algn="l" defTabSz="1222217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3051" indent="-381942" algn="l" defTabSz="1222217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772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881" indent="-305555" algn="l" defTabSz="1222217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990" indent="-305555" algn="l" defTabSz="1222217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1099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2207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3316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4425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1109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2217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3326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4435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5544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6652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7761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887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e 1"/>
          <p:cNvGrpSpPr/>
          <p:nvPr/>
        </p:nvGrpSpPr>
        <p:grpSpPr>
          <a:xfrm>
            <a:off x="2321238" y="4325648"/>
            <a:ext cx="9822301" cy="3263461"/>
            <a:chOff x="756039" y="5096574"/>
            <a:chExt cx="9822301" cy="3263461"/>
          </a:xfrm>
        </p:grpSpPr>
        <p:sp>
          <p:nvSpPr>
            <p:cNvPr id="15363" name="Tekstboks 9"/>
            <p:cNvSpPr txBox="1">
              <a:spLocks noChangeArrowheads="1"/>
            </p:cNvSpPr>
            <p:nvPr/>
          </p:nvSpPr>
          <p:spPr bwMode="auto">
            <a:xfrm>
              <a:off x="756039" y="5096574"/>
              <a:ext cx="9805676" cy="1311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8000" dirty="0">
                  <a:solidFill>
                    <a:srgbClr val="9BBB59"/>
                  </a:solidFill>
                  <a:latin typeface="Aharoni"/>
                  <a:ea typeface="Aharoni"/>
                  <a:cs typeface="Aharoni"/>
                </a:rPr>
                <a:t>Friedrich</a:t>
              </a:r>
              <a:endParaRPr lang="da-DK" sz="8000" dirty="0">
                <a:solidFill>
                  <a:srgbClr val="9BBB59"/>
                </a:solidFill>
                <a:latin typeface="Calibri" pitchFamily="34" charset="0"/>
              </a:endParaRPr>
            </a:p>
          </p:txBody>
        </p:sp>
        <p:sp>
          <p:nvSpPr>
            <p:cNvPr id="15364" name="Tekstboks 10"/>
            <p:cNvSpPr txBox="1">
              <a:spLocks noChangeArrowheads="1"/>
            </p:cNvSpPr>
            <p:nvPr/>
          </p:nvSpPr>
          <p:spPr bwMode="auto">
            <a:xfrm>
              <a:off x="772664" y="6139124"/>
              <a:ext cx="9805676" cy="1311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8000" dirty="0" err="1">
                  <a:solidFill>
                    <a:srgbClr val="7F7F7F"/>
                  </a:solidFill>
                  <a:latin typeface="Aharoni"/>
                  <a:ea typeface="Aharoni"/>
                  <a:cs typeface="Aharoni"/>
                </a:rPr>
                <a:t>Glasl</a:t>
              </a:r>
              <a:endParaRPr lang="da-DK" sz="8000" dirty="0">
                <a:latin typeface="Calibri" pitchFamily="34" charset="0"/>
              </a:endParaRPr>
            </a:p>
          </p:txBody>
        </p:sp>
        <p:sp>
          <p:nvSpPr>
            <p:cNvPr id="15365" name="Tekstboks 11"/>
            <p:cNvSpPr txBox="1">
              <a:spLocks noChangeArrowheads="1"/>
            </p:cNvSpPr>
            <p:nvPr/>
          </p:nvSpPr>
          <p:spPr bwMode="auto">
            <a:xfrm>
              <a:off x="772665" y="7293235"/>
              <a:ext cx="8270894" cy="1066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3200" b="1" dirty="0" err="1">
                  <a:solidFill>
                    <a:srgbClr val="595959"/>
                  </a:solidFill>
                  <a:latin typeface="Calibri" pitchFamily="34" charset="0"/>
                </a:rPr>
                <a:t>Østrisk</a:t>
              </a:r>
              <a:r>
                <a:rPr lang="da-DK" sz="3200" b="1" dirty="0">
                  <a:solidFill>
                    <a:srgbClr val="595959"/>
                  </a:solidFill>
                  <a:latin typeface="Calibri" pitchFamily="34" charset="0"/>
                </a:rPr>
                <a:t> Professor  født 1941</a:t>
              </a:r>
              <a:br>
                <a:rPr lang="da-DK" sz="3200" b="1" dirty="0">
                  <a:solidFill>
                    <a:srgbClr val="595959"/>
                  </a:solidFill>
                  <a:latin typeface="Calibri" pitchFamily="34" charset="0"/>
                </a:rPr>
              </a:br>
              <a:endParaRPr lang="da-DK" sz="3200" b="1" dirty="0">
                <a:solidFill>
                  <a:srgbClr val="595959"/>
                </a:solidFill>
                <a:latin typeface="Calibri" pitchFamily="34" charset="0"/>
              </a:endParaRPr>
            </a:p>
          </p:txBody>
        </p:sp>
      </p:grpSp>
      <p:sp>
        <p:nvSpPr>
          <p:cNvPr id="15369" name="Text Box 8"/>
          <p:cNvSpPr txBox="1">
            <a:spLocks noChangeArrowheads="1"/>
          </p:cNvSpPr>
          <p:nvPr/>
        </p:nvSpPr>
        <p:spPr bwMode="auto">
          <a:xfrm>
            <a:off x="2337863" y="2318675"/>
            <a:ext cx="10776557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lang="da-DK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itchFamily="34" charset="0"/>
              </a:rPr>
              <a:t>Konflikttrappen I</a:t>
            </a:r>
          </a:p>
        </p:txBody>
      </p:sp>
      <p:pic>
        <p:nvPicPr>
          <p:cNvPr id="8" name="Billed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2"/>
          <a:stretch/>
        </p:blipFill>
        <p:spPr>
          <a:xfrm>
            <a:off x="579370" y="6764283"/>
            <a:ext cx="12323942" cy="2408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264182"/>
      </p:ext>
    </p:extLst>
  </p:cSld>
  <p:clrMapOvr>
    <a:masterClrMapping/>
  </p:clrMapOvr>
  <p:transition advClick="0" advTm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Gruppe 85"/>
          <p:cNvGrpSpPr/>
          <p:nvPr/>
        </p:nvGrpSpPr>
        <p:grpSpPr>
          <a:xfrm>
            <a:off x="802969" y="1269404"/>
            <a:ext cx="6797482" cy="7075345"/>
            <a:chOff x="802969" y="1269404"/>
            <a:chExt cx="6797482" cy="7075345"/>
          </a:xfrm>
        </p:grpSpPr>
        <p:grpSp>
          <p:nvGrpSpPr>
            <p:cNvPr id="82" name="Gruppe 81"/>
            <p:cNvGrpSpPr/>
            <p:nvPr/>
          </p:nvGrpSpPr>
          <p:grpSpPr>
            <a:xfrm>
              <a:off x="847143" y="1730519"/>
              <a:ext cx="6509093" cy="6614230"/>
              <a:chOff x="8344773" y="1061727"/>
              <a:chExt cx="6509093" cy="6614230"/>
            </a:xfrm>
          </p:grpSpPr>
          <p:grpSp>
            <p:nvGrpSpPr>
              <p:cNvPr id="81" name="Gruppe 80"/>
              <p:cNvGrpSpPr/>
              <p:nvPr/>
            </p:nvGrpSpPr>
            <p:grpSpPr>
              <a:xfrm>
                <a:off x="8344773" y="1061727"/>
                <a:ext cx="6509093" cy="6614230"/>
                <a:chOff x="8344773" y="1061727"/>
                <a:chExt cx="6509093" cy="6614230"/>
              </a:xfrm>
            </p:grpSpPr>
            <p:cxnSp>
              <p:nvCxnSpPr>
                <p:cNvPr id="34" name="Lige forbindelse 33"/>
                <p:cNvCxnSpPr/>
                <p:nvPr/>
              </p:nvCxnSpPr>
              <p:spPr>
                <a:xfrm>
                  <a:off x="10491322" y="4090737"/>
                  <a:ext cx="25302" cy="334477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Lige forbindelse 35"/>
                <p:cNvCxnSpPr/>
                <p:nvPr/>
              </p:nvCxnSpPr>
              <p:spPr>
                <a:xfrm>
                  <a:off x="12620536" y="5429311"/>
                  <a:ext cx="0" cy="200620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7" name="Tekstboks 36"/>
                <p:cNvSpPr txBox="1"/>
                <p:nvPr/>
              </p:nvSpPr>
              <p:spPr>
                <a:xfrm>
                  <a:off x="8817513" y="6640349"/>
                  <a:ext cx="765463" cy="10156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da-DK" sz="6000" dirty="0"/>
                    <a:t>I</a:t>
                  </a:r>
                </a:p>
              </p:txBody>
            </p:sp>
            <p:sp>
              <p:nvSpPr>
                <p:cNvPr id="38" name="Tekstboks 37"/>
                <p:cNvSpPr txBox="1"/>
                <p:nvPr/>
              </p:nvSpPr>
              <p:spPr>
                <a:xfrm>
                  <a:off x="11295705" y="6660294"/>
                  <a:ext cx="765463" cy="10156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da-DK" sz="6000" dirty="0"/>
                    <a:t>II</a:t>
                  </a:r>
                </a:p>
              </p:txBody>
            </p:sp>
            <p:sp>
              <p:nvSpPr>
                <p:cNvPr id="39" name="Tekstboks 38"/>
                <p:cNvSpPr txBox="1"/>
                <p:nvPr/>
              </p:nvSpPr>
              <p:spPr>
                <a:xfrm>
                  <a:off x="12926809" y="6658907"/>
                  <a:ext cx="1146463" cy="10156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da-DK" sz="6000" dirty="0"/>
                    <a:t>III</a:t>
                  </a:r>
                </a:p>
              </p:txBody>
            </p:sp>
            <p:grpSp>
              <p:nvGrpSpPr>
                <p:cNvPr id="65" name="Gruppe 64"/>
                <p:cNvGrpSpPr/>
                <p:nvPr/>
              </p:nvGrpSpPr>
              <p:grpSpPr>
                <a:xfrm>
                  <a:off x="8344773" y="1061727"/>
                  <a:ext cx="6509093" cy="6058019"/>
                  <a:chOff x="8429768" y="1078920"/>
                  <a:chExt cx="6509093" cy="6058019"/>
                </a:xfrm>
              </p:grpSpPr>
              <p:cxnSp>
                <p:nvCxnSpPr>
                  <p:cNvPr id="58" name="Lige forbindelse 57"/>
                  <p:cNvCxnSpPr/>
                  <p:nvPr/>
                </p:nvCxnSpPr>
                <p:spPr>
                  <a:xfrm flipH="1">
                    <a:off x="14918114" y="6435047"/>
                    <a:ext cx="11622" cy="701892"/>
                  </a:xfrm>
                  <a:prstGeom prst="line">
                    <a:avLst/>
                  </a:prstGeom>
                  <a:ln w="38100">
                    <a:solidFill>
                      <a:srgbClr val="7F7F7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0" name="Gruppe 9"/>
                  <p:cNvGrpSpPr/>
                  <p:nvPr/>
                </p:nvGrpSpPr>
                <p:grpSpPr>
                  <a:xfrm>
                    <a:off x="8429768" y="1078920"/>
                    <a:ext cx="6509093" cy="5376233"/>
                    <a:chOff x="3824673" y="844456"/>
                    <a:chExt cx="6509093" cy="5376233"/>
                  </a:xfrm>
                </p:grpSpPr>
                <p:sp>
                  <p:nvSpPr>
                    <p:cNvPr id="14" name="Tekstboks 13"/>
                    <p:cNvSpPr txBox="1"/>
                    <p:nvPr/>
                  </p:nvSpPr>
                  <p:spPr>
                    <a:xfrm>
                      <a:off x="3824673" y="962233"/>
                      <a:ext cx="626461" cy="646331"/>
                    </a:xfrm>
                    <a:prstGeom prst="rect">
                      <a:avLst/>
                    </a:prstGeom>
                    <a:solidFill>
                      <a:srgbClr val="ABBD38"/>
                    </a:solidFill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da-DK" sz="3600" dirty="0"/>
                        <a:t>1</a:t>
                      </a:r>
                    </a:p>
                  </p:txBody>
                </p:sp>
                <p:grpSp>
                  <p:nvGrpSpPr>
                    <p:cNvPr id="9" name="Gruppe 8"/>
                    <p:cNvGrpSpPr/>
                    <p:nvPr/>
                  </p:nvGrpSpPr>
                  <p:grpSpPr>
                    <a:xfrm>
                      <a:off x="3848736" y="844456"/>
                      <a:ext cx="6485030" cy="5376233"/>
                      <a:chOff x="7671772" y="1035689"/>
                      <a:chExt cx="6485030" cy="5376233"/>
                    </a:xfrm>
                  </p:grpSpPr>
                  <p:cxnSp>
                    <p:nvCxnSpPr>
                      <p:cNvPr id="57" name="Lige forbindelse 56"/>
                      <p:cNvCxnSpPr/>
                      <p:nvPr/>
                    </p:nvCxnSpPr>
                    <p:spPr>
                      <a:xfrm flipH="1">
                        <a:off x="8367636" y="1035689"/>
                        <a:ext cx="11622" cy="701892"/>
                      </a:xfrm>
                      <a:prstGeom prst="line">
                        <a:avLst/>
                      </a:prstGeom>
                      <a:ln w="38100">
                        <a:solidFill>
                          <a:schemeClr val="bg1">
                            <a:lumMod val="65000"/>
                          </a:schemeClr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6" name="Lige forbindelse 55"/>
                      <p:cNvCxnSpPr/>
                      <p:nvPr/>
                    </p:nvCxnSpPr>
                    <p:spPr>
                      <a:xfrm flipH="1">
                        <a:off x="13430206" y="5710030"/>
                        <a:ext cx="11622" cy="701892"/>
                      </a:xfrm>
                      <a:prstGeom prst="line">
                        <a:avLst/>
                      </a:prstGeom>
                      <a:ln w="38100">
                        <a:solidFill>
                          <a:srgbClr val="7F7F7F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5" name="Lige forbindelse 54"/>
                      <p:cNvCxnSpPr/>
                      <p:nvPr/>
                    </p:nvCxnSpPr>
                    <p:spPr>
                      <a:xfrm flipH="1">
                        <a:off x="12701103" y="5035134"/>
                        <a:ext cx="11622" cy="701892"/>
                      </a:xfrm>
                      <a:prstGeom prst="line">
                        <a:avLst/>
                      </a:prstGeom>
                      <a:ln w="38100">
                        <a:solidFill>
                          <a:srgbClr val="7F7F7F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4" name="Lige forbindelse 53"/>
                      <p:cNvCxnSpPr/>
                      <p:nvPr/>
                    </p:nvCxnSpPr>
                    <p:spPr>
                      <a:xfrm flipH="1">
                        <a:off x="11955871" y="4370286"/>
                        <a:ext cx="11622" cy="701892"/>
                      </a:xfrm>
                      <a:prstGeom prst="line">
                        <a:avLst/>
                      </a:prstGeom>
                      <a:ln w="38100">
                        <a:solidFill>
                          <a:srgbClr val="7F7F7F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3" name="Lige forbindelse 52"/>
                      <p:cNvCxnSpPr/>
                      <p:nvPr/>
                    </p:nvCxnSpPr>
                    <p:spPr>
                      <a:xfrm flipH="1">
                        <a:off x="11250831" y="3696560"/>
                        <a:ext cx="11622" cy="701892"/>
                      </a:xfrm>
                      <a:prstGeom prst="line">
                        <a:avLst/>
                      </a:prstGeom>
                      <a:ln w="38100">
                        <a:solidFill>
                          <a:srgbClr val="7F7F7F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2" name="Lige forbindelse 51"/>
                      <p:cNvCxnSpPr/>
                      <p:nvPr/>
                    </p:nvCxnSpPr>
                    <p:spPr>
                      <a:xfrm flipH="1">
                        <a:off x="10515647" y="3030542"/>
                        <a:ext cx="11622" cy="701892"/>
                      </a:xfrm>
                      <a:prstGeom prst="line">
                        <a:avLst/>
                      </a:prstGeom>
                      <a:ln w="38100">
                        <a:solidFill>
                          <a:srgbClr val="7F7F7F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1" name="Lige forbindelse 50"/>
                      <p:cNvCxnSpPr/>
                      <p:nvPr/>
                    </p:nvCxnSpPr>
                    <p:spPr>
                      <a:xfrm flipH="1">
                        <a:off x="9810022" y="2356231"/>
                        <a:ext cx="11622" cy="701892"/>
                      </a:xfrm>
                      <a:prstGeom prst="line">
                        <a:avLst/>
                      </a:prstGeom>
                      <a:ln w="38100">
                        <a:solidFill>
                          <a:srgbClr val="7F7F7F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9" name="Lige forbindelse 48"/>
                      <p:cNvCxnSpPr/>
                      <p:nvPr/>
                    </p:nvCxnSpPr>
                    <p:spPr>
                      <a:xfrm flipH="1">
                        <a:off x="9105567" y="1701431"/>
                        <a:ext cx="11622" cy="701892"/>
                      </a:xfrm>
                      <a:prstGeom prst="line">
                        <a:avLst/>
                      </a:prstGeom>
                      <a:ln w="38100">
                        <a:solidFill>
                          <a:srgbClr val="7F7F7F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" name="Lige forbindelse 3"/>
                      <p:cNvCxnSpPr/>
                      <p:nvPr/>
                    </p:nvCxnSpPr>
                    <p:spPr>
                      <a:xfrm>
                        <a:off x="7671772" y="1041818"/>
                        <a:ext cx="727364" cy="0"/>
                      </a:xfrm>
                      <a:prstGeom prst="line">
                        <a:avLst/>
                      </a:prstGeom>
                      <a:ln w="57150" cap="rnd">
                        <a:solidFill>
                          <a:srgbClr val="3E7F9F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1" name="Lige forbindelse 40"/>
                      <p:cNvCxnSpPr/>
                      <p:nvPr/>
                    </p:nvCxnSpPr>
                    <p:spPr>
                      <a:xfrm>
                        <a:off x="8382005" y="1721426"/>
                        <a:ext cx="727364" cy="0"/>
                      </a:xfrm>
                      <a:prstGeom prst="line">
                        <a:avLst/>
                      </a:prstGeom>
                      <a:ln w="57150" cap="rnd">
                        <a:solidFill>
                          <a:srgbClr val="3E7F9F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2" name="Lige forbindelse 41"/>
                      <p:cNvCxnSpPr/>
                      <p:nvPr/>
                    </p:nvCxnSpPr>
                    <p:spPr>
                      <a:xfrm>
                        <a:off x="9119582" y="2396657"/>
                        <a:ext cx="727364" cy="0"/>
                      </a:xfrm>
                      <a:prstGeom prst="line">
                        <a:avLst/>
                      </a:prstGeom>
                      <a:ln w="57150" cap="rnd">
                        <a:solidFill>
                          <a:srgbClr val="3E7F9F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3" name="Lige forbindelse 42"/>
                      <p:cNvCxnSpPr/>
                      <p:nvPr/>
                    </p:nvCxnSpPr>
                    <p:spPr>
                      <a:xfrm>
                        <a:off x="9809033" y="3044544"/>
                        <a:ext cx="727364" cy="0"/>
                      </a:xfrm>
                      <a:prstGeom prst="line">
                        <a:avLst/>
                      </a:prstGeom>
                      <a:ln w="57150" cap="rnd">
                        <a:solidFill>
                          <a:srgbClr val="3E7F9F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4" name="Lige forbindelse 43"/>
                      <p:cNvCxnSpPr/>
                      <p:nvPr/>
                    </p:nvCxnSpPr>
                    <p:spPr>
                      <a:xfrm>
                        <a:off x="10532696" y="3705861"/>
                        <a:ext cx="727364" cy="0"/>
                      </a:xfrm>
                      <a:prstGeom prst="line">
                        <a:avLst/>
                      </a:prstGeom>
                      <a:ln w="57150" cap="rnd">
                        <a:solidFill>
                          <a:srgbClr val="3E7F9F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5" name="Lige forbindelse 44"/>
                      <p:cNvCxnSpPr/>
                      <p:nvPr/>
                    </p:nvCxnSpPr>
                    <p:spPr>
                      <a:xfrm>
                        <a:off x="11260124" y="4388444"/>
                        <a:ext cx="727364" cy="0"/>
                      </a:xfrm>
                      <a:prstGeom prst="line">
                        <a:avLst/>
                      </a:prstGeom>
                      <a:ln w="57150" cap="rnd">
                        <a:solidFill>
                          <a:srgbClr val="3E7F9F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" name="Lige forbindelse 45"/>
                      <p:cNvCxnSpPr/>
                      <p:nvPr/>
                    </p:nvCxnSpPr>
                    <p:spPr>
                      <a:xfrm>
                        <a:off x="11994420" y="5063675"/>
                        <a:ext cx="727364" cy="0"/>
                      </a:xfrm>
                      <a:prstGeom prst="line">
                        <a:avLst/>
                      </a:prstGeom>
                      <a:ln w="57150" cap="rnd">
                        <a:solidFill>
                          <a:srgbClr val="3E7F9F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7" name="Lige forbindelse 46"/>
                      <p:cNvCxnSpPr/>
                      <p:nvPr/>
                    </p:nvCxnSpPr>
                    <p:spPr>
                      <a:xfrm>
                        <a:off x="12693919" y="5732344"/>
                        <a:ext cx="727364" cy="0"/>
                      </a:xfrm>
                      <a:prstGeom prst="line">
                        <a:avLst/>
                      </a:prstGeom>
                      <a:ln w="57150" cap="rnd">
                        <a:solidFill>
                          <a:srgbClr val="3E7F9F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8" name="Lige forbindelse 47"/>
                      <p:cNvCxnSpPr/>
                      <p:nvPr/>
                    </p:nvCxnSpPr>
                    <p:spPr>
                      <a:xfrm>
                        <a:off x="13429438" y="6404294"/>
                        <a:ext cx="727364" cy="0"/>
                      </a:xfrm>
                      <a:prstGeom prst="line">
                        <a:avLst/>
                      </a:prstGeom>
                      <a:ln w="57150" cap="rnd">
                        <a:solidFill>
                          <a:srgbClr val="3E7F9F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</p:grpSp>
          </p:grpSp>
          <p:sp>
            <p:nvSpPr>
              <p:cNvPr id="66" name="Tekstboks 65"/>
              <p:cNvSpPr txBox="1"/>
              <p:nvPr/>
            </p:nvSpPr>
            <p:spPr>
              <a:xfrm>
                <a:off x="9087491" y="1854420"/>
                <a:ext cx="626461" cy="646331"/>
              </a:xfrm>
              <a:prstGeom prst="rect">
                <a:avLst/>
              </a:prstGeom>
              <a:solidFill>
                <a:srgbClr val="ABBD38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a-DK" sz="3600" dirty="0"/>
                  <a:t>2</a:t>
                </a:r>
              </a:p>
            </p:txBody>
          </p:sp>
          <p:sp>
            <p:nvSpPr>
              <p:cNvPr id="67" name="Tekstboks 66"/>
              <p:cNvSpPr txBox="1"/>
              <p:nvPr/>
            </p:nvSpPr>
            <p:spPr>
              <a:xfrm>
                <a:off x="9793911" y="2531129"/>
                <a:ext cx="626461" cy="646331"/>
              </a:xfrm>
              <a:prstGeom prst="rect">
                <a:avLst/>
              </a:prstGeom>
              <a:solidFill>
                <a:srgbClr val="ABBD38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a-DK" sz="3600" dirty="0"/>
                  <a:t>3</a:t>
                </a:r>
              </a:p>
            </p:txBody>
          </p:sp>
          <p:sp>
            <p:nvSpPr>
              <p:cNvPr id="68" name="Tekstboks 67"/>
              <p:cNvSpPr txBox="1"/>
              <p:nvPr/>
            </p:nvSpPr>
            <p:spPr>
              <a:xfrm>
                <a:off x="10478191" y="3174176"/>
                <a:ext cx="626461" cy="646331"/>
              </a:xfrm>
              <a:prstGeom prst="rect">
                <a:avLst/>
              </a:prstGeom>
              <a:solidFill>
                <a:srgbClr val="F7942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a-DK" sz="3600" dirty="0"/>
                  <a:t>4</a:t>
                </a:r>
              </a:p>
            </p:txBody>
          </p:sp>
          <p:sp>
            <p:nvSpPr>
              <p:cNvPr id="69" name="Tekstboks 68"/>
              <p:cNvSpPr txBox="1"/>
              <p:nvPr/>
            </p:nvSpPr>
            <p:spPr>
              <a:xfrm>
                <a:off x="11233739" y="3832936"/>
                <a:ext cx="626461" cy="646331"/>
              </a:xfrm>
              <a:prstGeom prst="rect">
                <a:avLst/>
              </a:prstGeom>
              <a:solidFill>
                <a:srgbClr val="F7942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a-DK" sz="3600" dirty="0"/>
                  <a:t>5</a:t>
                </a:r>
              </a:p>
            </p:txBody>
          </p:sp>
          <p:sp>
            <p:nvSpPr>
              <p:cNvPr id="70" name="Tekstboks 69"/>
              <p:cNvSpPr txBox="1"/>
              <p:nvPr/>
            </p:nvSpPr>
            <p:spPr>
              <a:xfrm>
                <a:off x="11923146" y="4532274"/>
                <a:ext cx="626461" cy="646331"/>
              </a:xfrm>
              <a:prstGeom prst="rect">
                <a:avLst/>
              </a:prstGeom>
              <a:solidFill>
                <a:srgbClr val="F7942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a-DK" sz="3600" dirty="0"/>
                  <a:t>6</a:t>
                </a:r>
              </a:p>
            </p:txBody>
          </p:sp>
          <p:sp>
            <p:nvSpPr>
              <p:cNvPr id="71" name="Tekstboks 70"/>
              <p:cNvSpPr txBox="1"/>
              <p:nvPr/>
            </p:nvSpPr>
            <p:spPr>
              <a:xfrm>
                <a:off x="12670983" y="5194371"/>
                <a:ext cx="626461" cy="646331"/>
              </a:xfrm>
              <a:prstGeom prst="rect">
                <a:avLst/>
              </a:prstGeom>
              <a:solidFill>
                <a:srgbClr val="D53627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a-DK" sz="3600" dirty="0"/>
                  <a:t>7</a:t>
                </a:r>
              </a:p>
            </p:txBody>
          </p:sp>
          <p:sp>
            <p:nvSpPr>
              <p:cNvPr id="72" name="Tekstboks 71"/>
              <p:cNvSpPr txBox="1"/>
              <p:nvPr/>
            </p:nvSpPr>
            <p:spPr>
              <a:xfrm>
                <a:off x="13414877" y="5864765"/>
                <a:ext cx="626461" cy="646331"/>
              </a:xfrm>
              <a:prstGeom prst="rect">
                <a:avLst/>
              </a:prstGeom>
              <a:solidFill>
                <a:srgbClr val="D53627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a-DK" sz="3600" dirty="0"/>
                  <a:t>8</a:t>
                </a:r>
              </a:p>
            </p:txBody>
          </p:sp>
          <p:sp>
            <p:nvSpPr>
              <p:cNvPr id="73" name="Tekstboks 72"/>
              <p:cNvSpPr txBox="1"/>
              <p:nvPr/>
            </p:nvSpPr>
            <p:spPr>
              <a:xfrm>
                <a:off x="14114558" y="6555779"/>
                <a:ext cx="626461" cy="646331"/>
              </a:xfrm>
              <a:prstGeom prst="rect">
                <a:avLst/>
              </a:prstGeom>
              <a:solidFill>
                <a:srgbClr val="D53627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a-DK" sz="3600" dirty="0"/>
                  <a:t>9</a:t>
                </a:r>
              </a:p>
            </p:txBody>
          </p:sp>
        </p:grpSp>
        <p:cxnSp>
          <p:nvCxnSpPr>
            <p:cNvPr id="84" name="Lige pilforbindelse 83"/>
            <p:cNvCxnSpPr/>
            <p:nvPr/>
          </p:nvCxnSpPr>
          <p:spPr>
            <a:xfrm>
              <a:off x="2189336" y="1730739"/>
              <a:ext cx="5411115" cy="5101267"/>
            </a:xfrm>
            <a:prstGeom prst="straightConnector1">
              <a:avLst/>
            </a:prstGeom>
            <a:ln w="25400" cap="rnd">
              <a:solidFill>
                <a:srgbClr val="3E7F9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kstboks 84"/>
            <p:cNvSpPr txBox="1"/>
            <p:nvPr/>
          </p:nvSpPr>
          <p:spPr>
            <a:xfrm>
              <a:off x="802969" y="1269404"/>
              <a:ext cx="249299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dirty="0">
                  <a:latin typeface="Aharoni" pitchFamily="2" charset="-79"/>
                  <a:cs typeface="Aharoni" pitchFamily="2" charset="-79"/>
                </a:rPr>
                <a:t>Konflikttrappen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76951342"/>
      </p:ext>
    </p:extLst>
  </p:cSld>
  <p:clrMapOvr>
    <a:masterClrMapping/>
  </p:clrMapOvr>
  <p:transition advClick="0" advTm="1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-5543" y="2350892"/>
            <a:ext cx="16255999" cy="4432285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 algn="ctr"/>
            <a:r>
              <a:rPr lang="da-DK" sz="4800" b="1" dirty="0">
                <a:solidFill>
                  <a:srgbClr val="45210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a-DK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Mere om 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emnet </a:t>
            </a:r>
            <a:r>
              <a:rPr lang="da-DK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på: </a:t>
            </a:r>
          </a:p>
          <a:p>
            <a:pPr algn="ctr"/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r>
              <a:rPr lang="da-DK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</a:t>
            </a:r>
            <a:r>
              <a:rPr lang="da-DK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ForklarMigLige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.dk</a:t>
            </a:r>
          </a:p>
        </p:txBody>
      </p:sp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006" y="3417742"/>
            <a:ext cx="10058400" cy="2095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787010"/>
      </p:ext>
    </p:extLst>
  </p:cSld>
  <p:clrMapOvr>
    <a:masterClrMapping/>
  </p:clrMapOvr>
  <p:transition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cb40d156de9ffb4e47a7ac483d8e193f7e82b017"/>
</p:tagLst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8248</TotalTime>
  <Words>34</Words>
  <Application>Microsoft Office PowerPoint</Application>
  <PresentationFormat>Brugerdefineret</PresentationFormat>
  <Paragraphs>24</Paragraphs>
  <Slides>3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9" baseType="lpstr">
      <vt:lpstr>Aharoni</vt:lpstr>
      <vt:lpstr>Arial</vt:lpstr>
      <vt:lpstr>Arial Black</vt:lpstr>
      <vt:lpstr>Calibri</vt:lpstr>
      <vt:lpstr>Myriad Web Pro</vt:lpstr>
      <vt:lpstr>Kontortema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MonsterCreative</dc:creator>
  <cp:lastModifiedBy>Tony Guldager Clausen</cp:lastModifiedBy>
  <cp:revision>302</cp:revision>
  <dcterms:created xsi:type="dcterms:W3CDTF">2012-01-17T11:58:12Z</dcterms:created>
  <dcterms:modified xsi:type="dcterms:W3CDTF">2026-01-21T15:16:58Z</dcterms:modified>
</cp:coreProperties>
</file>