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84" r:id="rId2"/>
    <p:sldId id="293" r:id="rId3"/>
    <p:sldId id="305" r:id="rId4"/>
  </p:sldIdLst>
  <p:sldSz cx="16256000" cy="9145588"/>
  <p:notesSz cx="6858000" cy="9144000"/>
  <p:custDataLst>
    <p:tags r:id="rId7"/>
  </p:custDataLst>
  <p:defaultTextStyle>
    <a:defPPr>
      <a:defRPr lang="da-DK"/>
    </a:defPPr>
    <a:lvl1pPr marL="0" algn="l" defTabSz="1222217" rtl="0" eaLnBrk="1" latinLnBrk="0" hangingPunct="1">
      <a:defRPr sz="2400" kern="1200">
        <a:solidFill>
          <a:schemeClr val="tx1"/>
        </a:solidFill>
        <a:latin typeface="+mn-lt"/>
        <a:ea typeface="+mn-ea"/>
        <a:cs typeface="+mn-cs"/>
      </a:defRPr>
    </a:lvl1pPr>
    <a:lvl2pPr marL="611109" algn="l" defTabSz="1222217" rtl="0" eaLnBrk="1" latinLnBrk="0" hangingPunct="1">
      <a:defRPr sz="2400" kern="1200">
        <a:solidFill>
          <a:schemeClr val="tx1"/>
        </a:solidFill>
        <a:latin typeface="+mn-lt"/>
        <a:ea typeface="+mn-ea"/>
        <a:cs typeface="+mn-cs"/>
      </a:defRPr>
    </a:lvl2pPr>
    <a:lvl3pPr marL="1222217" algn="l" defTabSz="1222217" rtl="0" eaLnBrk="1" latinLnBrk="0" hangingPunct="1">
      <a:defRPr sz="2400" kern="1200">
        <a:solidFill>
          <a:schemeClr val="tx1"/>
        </a:solidFill>
        <a:latin typeface="+mn-lt"/>
        <a:ea typeface="+mn-ea"/>
        <a:cs typeface="+mn-cs"/>
      </a:defRPr>
    </a:lvl3pPr>
    <a:lvl4pPr marL="1833326" algn="l" defTabSz="1222217" rtl="0" eaLnBrk="1" latinLnBrk="0" hangingPunct="1">
      <a:defRPr sz="2400" kern="1200">
        <a:solidFill>
          <a:schemeClr val="tx1"/>
        </a:solidFill>
        <a:latin typeface="+mn-lt"/>
        <a:ea typeface="+mn-ea"/>
        <a:cs typeface="+mn-cs"/>
      </a:defRPr>
    </a:lvl4pPr>
    <a:lvl5pPr marL="2444435" algn="l" defTabSz="1222217" rtl="0" eaLnBrk="1" latinLnBrk="0" hangingPunct="1">
      <a:defRPr sz="2400" kern="1200">
        <a:solidFill>
          <a:schemeClr val="tx1"/>
        </a:solidFill>
        <a:latin typeface="+mn-lt"/>
        <a:ea typeface="+mn-ea"/>
        <a:cs typeface="+mn-cs"/>
      </a:defRPr>
    </a:lvl5pPr>
    <a:lvl6pPr marL="3055544" algn="l" defTabSz="1222217" rtl="0" eaLnBrk="1" latinLnBrk="0" hangingPunct="1">
      <a:defRPr sz="2400" kern="1200">
        <a:solidFill>
          <a:schemeClr val="tx1"/>
        </a:solidFill>
        <a:latin typeface="+mn-lt"/>
        <a:ea typeface="+mn-ea"/>
        <a:cs typeface="+mn-cs"/>
      </a:defRPr>
    </a:lvl6pPr>
    <a:lvl7pPr marL="3666652" algn="l" defTabSz="1222217" rtl="0" eaLnBrk="1" latinLnBrk="0" hangingPunct="1">
      <a:defRPr sz="2400" kern="1200">
        <a:solidFill>
          <a:schemeClr val="tx1"/>
        </a:solidFill>
        <a:latin typeface="+mn-lt"/>
        <a:ea typeface="+mn-ea"/>
        <a:cs typeface="+mn-cs"/>
      </a:defRPr>
    </a:lvl7pPr>
    <a:lvl8pPr marL="4277761" algn="l" defTabSz="1222217" rtl="0" eaLnBrk="1" latinLnBrk="0" hangingPunct="1">
      <a:defRPr sz="2400" kern="1200">
        <a:solidFill>
          <a:schemeClr val="tx1"/>
        </a:solidFill>
        <a:latin typeface="+mn-lt"/>
        <a:ea typeface="+mn-ea"/>
        <a:cs typeface="+mn-cs"/>
      </a:defRPr>
    </a:lvl8pPr>
    <a:lvl9pPr marL="4888870" algn="l" defTabSz="122221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57">
          <p15:clr>
            <a:srgbClr val="A4A3A4"/>
          </p15:clr>
        </p15:guide>
        <p15:guide id="2" pos="515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9F37"/>
    <a:srgbClr val="32C800"/>
    <a:srgbClr val="3C7E9E"/>
    <a:srgbClr val="F7931E"/>
    <a:srgbClr val="E28100"/>
    <a:srgbClr val="452103"/>
    <a:srgbClr val="DA6300"/>
    <a:srgbClr val="FFBB11"/>
    <a:srgbClr val="6633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5" autoAdjust="0"/>
    <p:restoredTop sz="89298" autoAdjust="0"/>
  </p:normalViewPr>
  <p:slideViewPr>
    <p:cSldViewPr snapToGrid="0">
      <p:cViewPr varScale="1">
        <p:scale>
          <a:sx n="45" d="100"/>
          <a:sy n="45" d="100"/>
        </p:scale>
        <p:origin x="1020" y="54"/>
      </p:cViewPr>
      <p:guideLst>
        <p:guide orient="horz" pos="2857"/>
        <p:guide pos="5155"/>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96"/>
    </p:cViewPr>
  </p:sorterViewPr>
  <p:notesViewPr>
    <p:cSldViewPr snapToGrid="0">
      <p:cViewPr varScale="1">
        <p:scale>
          <a:sx n="64" d="100"/>
          <a:sy n="64" d="100"/>
        </p:scale>
        <p:origin x="-3130"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82C509-0597-42CB-8842-4C01EFBABB3C}" type="doc">
      <dgm:prSet loTypeId="urn:microsoft.com/office/officeart/2005/8/layout/pyramid1" loCatId="pyramid" qsTypeId="urn:microsoft.com/office/officeart/2005/8/quickstyle/simple2" qsCatId="simple" csTypeId="urn:microsoft.com/office/officeart/2005/8/colors/accent3_2" csCatId="accent3" phldr="1"/>
      <dgm:spPr/>
    </dgm:pt>
    <dgm:pt modelId="{13760240-E041-417D-9365-BFB4CB775720}">
      <dgm:prSet phldrT="[Tekst]" custT="1"/>
      <dgm:spPr/>
      <dgm:t>
        <a:bodyPr/>
        <a:lstStyle/>
        <a:p>
          <a:endParaRPr lang="da-DK" sz="1600" dirty="0" smtClean="0">
            <a:solidFill>
              <a:schemeClr val="bg1"/>
            </a:solidFill>
          </a:endParaRPr>
        </a:p>
        <a:p>
          <a:r>
            <a:rPr lang="da-DK" sz="1600" dirty="0" smtClean="0">
              <a:solidFill>
                <a:schemeClr val="bg1"/>
              </a:solidFill>
            </a:rPr>
            <a:t>Selv</a:t>
          </a:r>
        </a:p>
        <a:p>
          <a:r>
            <a:rPr lang="da-DK" sz="1600" dirty="0" smtClean="0">
              <a:solidFill>
                <a:schemeClr val="bg1"/>
              </a:solidFill>
            </a:rPr>
            <a:t> realisering</a:t>
          </a:r>
          <a:endParaRPr lang="da-DK" sz="1600" dirty="0">
            <a:solidFill>
              <a:schemeClr val="bg1"/>
            </a:solidFill>
          </a:endParaRPr>
        </a:p>
      </dgm:t>
    </dgm:pt>
    <dgm:pt modelId="{12061F13-5845-422F-90D1-E698FEFBB794}" type="parTrans" cxnId="{C0D90066-BBCD-4B9F-88EF-EAEBFF156F9D}">
      <dgm:prSet/>
      <dgm:spPr/>
      <dgm:t>
        <a:bodyPr/>
        <a:lstStyle/>
        <a:p>
          <a:endParaRPr lang="da-DK"/>
        </a:p>
      </dgm:t>
    </dgm:pt>
    <dgm:pt modelId="{E4B04E06-3ED3-4C78-8491-B4BC9FA86459}" type="sibTrans" cxnId="{C0D90066-BBCD-4B9F-88EF-EAEBFF156F9D}">
      <dgm:prSet/>
      <dgm:spPr/>
      <dgm:t>
        <a:bodyPr/>
        <a:lstStyle/>
        <a:p>
          <a:endParaRPr lang="da-DK"/>
        </a:p>
      </dgm:t>
    </dgm:pt>
    <dgm:pt modelId="{40C0B5BA-3CE6-4A6A-9C4A-3FB31FCD6248}">
      <dgm:prSet phldrT="[Tekst]"/>
      <dgm:spPr/>
      <dgm:t>
        <a:bodyPr/>
        <a:lstStyle/>
        <a:p>
          <a:r>
            <a:rPr lang="da-DK" dirty="0" smtClean="0">
              <a:solidFill>
                <a:schemeClr val="bg1"/>
              </a:solidFill>
            </a:rPr>
            <a:t>Ego</a:t>
          </a:r>
        </a:p>
        <a:p>
          <a:r>
            <a:rPr lang="da-DK" dirty="0" smtClean="0">
              <a:solidFill>
                <a:schemeClr val="bg1"/>
              </a:solidFill>
            </a:rPr>
            <a:t> omdømme</a:t>
          </a:r>
          <a:endParaRPr lang="da-DK" dirty="0">
            <a:solidFill>
              <a:schemeClr val="bg1"/>
            </a:solidFill>
          </a:endParaRPr>
        </a:p>
      </dgm:t>
    </dgm:pt>
    <dgm:pt modelId="{8E4809E4-843D-478B-97A2-24288C1A9357}" type="parTrans" cxnId="{6DB39D36-71CE-4C8F-8E8C-FA7D3A6DF04F}">
      <dgm:prSet/>
      <dgm:spPr/>
      <dgm:t>
        <a:bodyPr/>
        <a:lstStyle/>
        <a:p>
          <a:endParaRPr lang="da-DK"/>
        </a:p>
      </dgm:t>
    </dgm:pt>
    <dgm:pt modelId="{9FE8CB68-1905-40D3-9C35-5BF7AEEB399C}" type="sibTrans" cxnId="{6DB39D36-71CE-4C8F-8E8C-FA7D3A6DF04F}">
      <dgm:prSet/>
      <dgm:spPr/>
      <dgm:t>
        <a:bodyPr/>
        <a:lstStyle/>
        <a:p>
          <a:endParaRPr lang="da-DK"/>
        </a:p>
      </dgm:t>
    </dgm:pt>
    <dgm:pt modelId="{38FAD0EC-1CD2-45A5-8A6D-4FCB9C06F06A}">
      <dgm:prSet phldrT="[Tekst]"/>
      <dgm:spPr/>
      <dgm:t>
        <a:bodyPr/>
        <a:lstStyle/>
        <a:p>
          <a:r>
            <a:rPr lang="da-DK" dirty="0" smtClean="0"/>
            <a:t>Social kontakt</a:t>
          </a:r>
          <a:endParaRPr lang="da-DK" dirty="0"/>
        </a:p>
      </dgm:t>
    </dgm:pt>
    <dgm:pt modelId="{40EA4553-6F81-4DC9-9025-8B8B89586FCF}" type="parTrans" cxnId="{82D128F5-8D2B-4663-88F2-A91892152DBC}">
      <dgm:prSet/>
      <dgm:spPr/>
      <dgm:t>
        <a:bodyPr/>
        <a:lstStyle/>
        <a:p>
          <a:endParaRPr lang="da-DK"/>
        </a:p>
      </dgm:t>
    </dgm:pt>
    <dgm:pt modelId="{ABAF5787-973F-4031-8FE2-54E13B46A93D}" type="sibTrans" cxnId="{82D128F5-8D2B-4663-88F2-A91892152DBC}">
      <dgm:prSet/>
      <dgm:spPr/>
      <dgm:t>
        <a:bodyPr/>
        <a:lstStyle/>
        <a:p>
          <a:endParaRPr lang="da-DK"/>
        </a:p>
      </dgm:t>
    </dgm:pt>
    <dgm:pt modelId="{4AA0D7BB-9C43-40C4-985A-64428756D981}">
      <dgm:prSet phldrT="[Tekst]"/>
      <dgm:spPr/>
      <dgm:t>
        <a:bodyPr/>
        <a:lstStyle/>
        <a:p>
          <a:endParaRPr lang="da-DK" dirty="0"/>
        </a:p>
      </dgm:t>
    </dgm:pt>
    <dgm:pt modelId="{E48571B0-A2E0-49D0-A38D-B2BDA768B903}" type="parTrans" cxnId="{D5A7B1B9-5DE7-4049-A03A-0FFA1D177962}">
      <dgm:prSet/>
      <dgm:spPr/>
      <dgm:t>
        <a:bodyPr/>
        <a:lstStyle/>
        <a:p>
          <a:endParaRPr lang="da-DK"/>
        </a:p>
      </dgm:t>
    </dgm:pt>
    <dgm:pt modelId="{26C99B9A-FEF9-4D53-97BE-6E939552ABAB}" type="sibTrans" cxnId="{D5A7B1B9-5DE7-4049-A03A-0FFA1D177962}">
      <dgm:prSet/>
      <dgm:spPr/>
      <dgm:t>
        <a:bodyPr/>
        <a:lstStyle/>
        <a:p>
          <a:endParaRPr lang="da-DK"/>
        </a:p>
      </dgm:t>
    </dgm:pt>
    <dgm:pt modelId="{DBB07EC5-F2B4-4502-9009-31FB586E3401}">
      <dgm:prSet phldrT="[Tekst]"/>
      <dgm:spPr/>
      <dgm:t>
        <a:bodyPr/>
        <a:lstStyle/>
        <a:p>
          <a:endParaRPr lang="da-DK" dirty="0"/>
        </a:p>
      </dgm:t>
    </dgm:pt>
    <dgm:pt modelId="{B3C82CCA-B8FF-4CE4-BBF0-31AA4A349ACE}" type="parTrans" cxnId="{142F500D-055E-40A4-BF13-DD03258BFC3A}">
      <dgm:prSet/>
      <dgm:spPr/>
      <dgm:t>
        <a:bodyPr/>
        <a:lstStyle/>
        <a:p>
          <a:endParaRPr lang="da-DK"/>
        </a:p>
      </dgm:t>
    </dgm:pt>
    <dgm:pt modelId="{8F95802F-5232-4CCC-8439-CF3A717F4682}" type="sibTrans" cxnId="{142F500D-055E-40A4-BF13-DD03258BFC3A}">
      <dgm:prSet/>
      <dgm:spPr/>
      <dgm:t>
        <a:bodyPr/>
        <a:lstStyle/>
        <a:p>
          <a:endParaRPr lang="da-DK"/>
        </a:p>
      </dgm:t>
    </dgm:pt>
    <dgm:pt modelId="{6F7E11C1-59E5-4B32-9437-1B27469B7E3C}" type="pres">
      <dgm:prSet presAssocID="{7882C509-0597-42CB-8842-4C01EFBABB3C}" presName="Name0" presStyleCnt="0">
        <dgm:presLayoutVars>
          <dgm:dir/>
          <dgm:animLvl val="lvl"/>
          <dgm:resizeHandles val="exact"/>
        </dgm:presLayoutVars>
      </dgm:prSet>
      <dgm:spPr/>
    </dgm:pt>
    <dgm:pt modelId="{5DD745FD-0F0E-490E-960A-25F71CEA8CAB}" type="pres">
      <dgm:prSet presAssocID="{13760240-E041-417D-9365-BFB4CB775720}" presName="Name8" presStyleCnt="0"/>
      <dgm:spPr/>
    </dgm:pt>
    <dgm:pt modelId="{089A4B90-3554-4F97-911C-2D3E87E4B19B}" type="pres">
      <dgm:prSet presAssocID="{13760240-E041-417D-9365-BFB4CB775720}" presName="level" presStyleLbl="node1" presStyleIdx="0" presStyleCnt="5" custScaleY="157066">
        <dgm:presLayoutVars>
          <dgm:chMax val="1"/>
          <dgm:bulletEnabled val="1"/>
        </dgm:presLayoutVars>
      </dgm:prSet>
      <dgm:spPr/>
      <dgm:t>
        <a:bodyPr/>
        <a:lstStyle/>
        <a:p>
          <a:endParaRPr lang="da-DK"/>
        </a:p>
      </dgm:t>
    </dgm:pt>
    <dgm:pt modelId="{99AD75E4-4DAD-4719-A0CE-F07A189511A9}" type="pres">
      <dgm:prSet presAssocID="{13760240-E041-417D-9365-BFB4CB775720}" presName="levelTx" presStyleLbl="revTx" presStyleIdx="0" presStyleCnt="0">
        <dgm:presLayoutVars>
          <dgm:chMax val="1"/>
          <dgm:bulletEnabled val="1"/>
        </dgm:presLayoutVars>
      </dgm:prSet>
      <dgm:spPr/>
      <dgm:t>
        <a:bodyPr/>
        <a:lstStyle/>
        <a:p>
          <a:endParaRPr lang="da-DK"/>
        </a:p>
      </dgm:t>
    </dgm:pt>
    <dgm:pt modelId="{DB0E1910-0F87-4215-B19E-FDD145D245B2}" type="pres">
      <dgm:prSet presAssocID="{40C0B5BA-3CE6-4A6A-9C4A-3FB31FCD6248}" presName="Name8" presStyleCnt="0"/>
      <dgm:spPr/>
    </dgm:pt>
    <dgm:pt modelId="{7D12CF34-E3FE-4DAF-B59F-795734735EC7}" type="pres">
      <dgm:prSet presAssocID="{40C0B5BA-3CE6-4A6A-9C4A-3FB31FCD6248}" presName="level" presStyleLbl="node1" presStyleIdx="1" presStyleCnt="5" custScaleY="104656">
        <dgm:presLayoutVars>
          <dgm:chMax val="1"/>
          <dgm:bulletEnabled val="1"/>
        </dgm:presLayoutVars>
      </dgm:prSet>
      <dgm:spPr/>
      <dgm:t>
        <a:bodyPr/>
        <a:lstStyle/>
        <a:p>
          <a:endParaRPr lang="da-DK"/>
        </a:p>
      </dgm:t>
    </dgm:pt>
    <dgm:pt modelId="{EC3926F2-CAD9-4A62-ADB0-03F6EEC53E5C}" type="pres">
      <dgm:prSet presAssocID="{40C0B5BA-3CE6-4A6A-9C4A-3FB31FCD6248}" presName="levelTx" presStyleLbl="revTx" presStyleIdx="0" presStyleCnt="0">
        <dgm:presLayoutVars>
          <dgm:chMax val="1"/>
          <dgm:bulletEnabled val="1"/>
        </dgm:presLayoutVars>
      </dgm:prSet>
      <dgm:spPr/>
      <dgm:t>
        <a:bodyPr/>
        <a:lstStyle/>
        <a:p>
          <a:endParaRPr lang="da-DK"/>
        </a:p>
      </dgm:t>
    </dgm:pt>
    <dgm:pt modelId="{B76F4BE0-057D-4CDF-9967-4634D8410B3B}" type="pres">
      <dgm:prSet presAssocID="{38FAD0EC-1CD2-45A5-8A6D-4FCB9C06F06A}" presName="Name8" presStyleCnt="0"/>
      <dgm:spPr/>
    </dgm:pt>
    <dgm:pt modelId="{E56084B7-8EDE-47CC-B4BF-2D4740F226D6}" type="pres">
      <dgm:prSet presAssocID="{38FAD0EC-1CD2-45A5-8A6D-4FCB9C06F06A}" presName="level" presStyleLbl="node1" presStyleIdx="2" presStyleCnt="5" custScaleY="121102">
        <dgm:presLayoutVars>
          <dgm:chMax val="1"/>
          <dgm:bulletEnabled val="1"/>
        </dgm:presLayoutVars>
      </dgm:prSet>
      <dgm:spPr/>
      <dgm:t>
        <a:bodyPr/>
        <a:lstStyle/>
        <a:p>
          <a:endParaRPr lang="da-DK"/>
        </a:p>
      </dgm:t>
    </dgm:pt>
    <dgm:pt modelId="{659E4C5C-6144-4A26-9806-550638EFA96D}" type="pres">
      <dgm:prSet presAssocID="{38FAD0EC-1CD2-45A5-8A6D-4FCB9C06F06A}" presName="levelTx" presStyleLbl="revTx" presStyleIdx="0" presStyleCnt="0">
        <dgm:presLayoutVars>
          <dgm:chMax val="1"/>
          <dgm:bulletEnabled val="1"/>
        </dgm:presLayoutVars>
      </dgm:prSet>
      <dgm:spPr/>
      <dgm:t>
        <a:bodyPr/>
        <a:lstStyle/>
        <a:p>
          <a:endParaRPr lang="da-DK"/>
        </a:p>
      </dgm:t>
    </dgm:pt>
    <dgm:pt modelId="{CAB8A027-E063-439E-86AE-0D4F7F31EBE9}" type="pres">
      <dgm:prSet presAssocID="{4AA0D7BB-9C43-40C4-985A-64428756D981}" presName="Name8" presStyleCnt="0"/>
      <dgm:spPr/>
    </dgm:pt>
    <dgm:pt modelId="{27CFF5F9-DE70-40B9-A771-F5F652E7CDD9}" type="pres">
      <dgm:prSet presAssocID="{4AA0D7BB-9C43-40C4-985A-64428756D981}" presName="level" presStyleLbl="node1" presStyleIdx="3" presStyleCnt="5" custScaleY="123315">
        <dgm:presLayoutVars>
          <dgm:chMax val="1"/>
          <dgm:bulletEnabled val="1"/>
        </dgm:presLayoutVars>
      </dgm:prSet>
      <dgm:spPr/>
      <dgm:t>
        <a:bodyPr/>
        <a:lstStyle/>
        <a:p>
          <a:endParaRPr lang="da-DK"/>
        </a:p>
      </dgm:t>
    </dgm:pt>
    <dgm:pt modelId="{70AAC452-7BC9-4B44-9364-5117C296E4C3}" type="pres">
      <dgm:prSet presAssocID="{4AA0D7BB-9C43-40C4-985A-64428756D981}" presName="levelTx" presStyleLbl="revTx" presStyleIdx="0" presStyleCnt="0">
        <dgm:presLayoutVars>
          <dgm:chMax val="1"/>
          <dgm:bulletEnabled val="1"/>
        </dgm:presLayoutVars>
      </dgm:prSet>
      <dgm:spPr/>
      <dgm:t>
        <a:bodyPr/>
        <a:lstStyle/>
        <a:p>
          <a:endParaRPr lang="da-DK"/>
        </a:p>
      </dgm:t>
    </dgm:pt>
    <dgm:pt modelId="{6E32D728-B697-4AAA-9BE6-4CDFE2273C57}" type="pres">
      <dgm:prSet presAssocID="{DBB07EC5-F2B4-4502-9009-31FB586E3401}" presName="Name8" presStyleCnt="0"/>
      <dgm:spPr/>
    </dgm:pt>
    <dgm:pt modelId="{664DA94A-A691-4C88-A8A6-74AB1657E9B3}" type="pres">
      <dgm:prSet presAssocID="{DBB07EC5-F2B4-4502-9009-31FB586E3401}" presName="level" presStyleLbl="node1" presStyleIdx="4" presStyleCnt="5">
        <dgm:presLayoutVars>
          <dgm:chMax val="1"/>
          <dgm:bulletEnabled val="1"/>
        </dgm:presLayoutVars>
      </dgm:prSet>
      <dgm:spPr/>
      <dgm:t>
        <a:bodyPr/>
        <a:lstStyle/>
        <a:p>
          <a:endParaRPr lang="da-DK"/>
        </a:p>
      </dgm:t>
    </dgm:pt>
    <dgm:pt modelId="{0A7A0A9C-ECDC-47E8-9498-73B410327A33}" type="pres">
      <dgm:prSet presAssocID="{DBB07EC5-F2B4-4502-9009-31FB586E3401}" presName="levelTx" presStyleLbl="revTx" presStyleIdx="0" presStyleCnt="0">
        <dgm:presLayoutVars>
          <dgm:chMax val="1"/>
          <dgm:bulletEnabled val="1"/>
        </dgm:presLayoutVars>
      </dgm:prSet>
      <dgm:spPr/>
      <dgm:t>
        <a:bodyPr/>
        <a:lstStyle/>
        <a:p>
          <a:endParaRPr lang="da-DK"/>
        </a:p>
      </dgm:t>
    </dgm:pt>
  </dgm:ptLst>
  <dgm:cxnLst>
    <dgm:cxn modelId="{02CA9FAB-3C30-476E-A811-9D6F905199FC}" type="presOf" srcId="{7882C509-0597-42CB-8842-4C01EFBABB3C}" destId="{6F7E11C1-59E5-4B32-9437-1B27469B7E3C}" srcOrd="0" destOrd="0" presId="urn:microsoft.com/office/officeart/2005/8/layout/pyramid1"/>
    <dgm:cxn modelId="{CBF56140-699E-494C-A9A1-76636E91028D}" type="presOf" srcId="{13760240-E041-417D-9365-BFB4CB775720}" destId="{99AD75E4-4DAD-4719-A0CE-F07A189511A9}" srcOrd="1" destOrd="0" presId="urn:microsoft.com/office/officeart/2005/8/layout/pyramid1"/>
    <dgm:cxn modelId="{82D128F5-8D2B-4663-88F2-A91892152DBC}" srcId="{7882C509-0597-42CB-8842-4C01EFBABB3C}" destId="{38FAD0EC-1CD2-45A5-8A6D-4FCB9C06F06A}" srcOrd="2" destOrd="0" parTransId="{40EA4553-6F81-4DC9-9025-8B8B89586FCF}" sibTransId="{ABAF5787-973F-4031-8FE2-54E13B46A93D}"/>
    <dgm:cxn modelId="{E78A35CD-9DAC-4A14-975C-42B9409E0660}" type="presOf" srcId="{DBB07EC5-F2B4-4502-9009-31FB586E3401}" destId="{664DA94A-A691-4C88-A8A6-74AB1657E9B3}" srcOrd="0" destOrd="0" presId="urn:microsoft.com/office/officeart/2005/8/layout/pyramid1"/>
    <dgm:cxn modelId="{6F6408D5-F391-4A65-B997-288622C810F3}" type="presOf" srcId="{13760240-E041-417D-9365-BFB4CB775720}" destId="{089A4B90-3554-4F97-911C-2D3E87E4B19B}" srcOrd="0" destOrd="0" presId="urn:microsoft.com/office/officeart/2005/8/layout/pyramid1"/>
    <dgm:cxn modelId="{142F500D-055E-40A4-BF13-DD03258BFC3A}" srcId="{7882C509-0597-42CB-8842-4C01EFBABB3C}" destId="{DBB07EC5-F2B4-4502-9009-31FB586E3401}" srcOrd="4" destOrd="0" parTransId="{B3C82CCA-B8FF-4CE4-BBF0-31AA4A349ACE}" sibTransId="{8F95802F-5232-4CCC-8439-CF3A717F4682}"/>
    <dgm:cxn modelId="{6DB39D36-71CE-4C8F-8E8C-FA7D3A6DF04F}" srcId="{7882C509-0597-42CB-8842-4C01EFBABB3C}" destId="{40C0B5BA-3CE6-4A6A-9C4A-3FB31FCD6248}" srcOrd="1" destOrd="0" parTransId="{8E4809E4-843D-478B-97A2-24288C1A9357}" sibTransId="{9FE8CB68-1905-40D3-9C35-5BF7AEEB399C}"/>
    <dgm:cxn modelId="{E662D757-905C-4D59-A429-17F00F60DD53}" type="presOf" srcId="{DBB07EC5-F2B4-4502-9009-31FB586E3401}" destId="{0A7A0A9C-ECDC-47E8-9498-73B410327A33}" srcOrd="1" destOrd="0" presId="urn:microsoft.com/office/officeart/2005/8/layout/pyramid1"/>
    <dgm:cxn modelId="{F3801E04-D8DE-4ABB-A3EC-6D0A0B7F141A}" type="presOf" srcId="{38FAD0EC-1CD2-45A5-8A6D-4FCB9C06F06A}" destId="{E56084B7-8EDE-47CC-B4BF-2D4740F226D6}" srcOrd="0" destOrd="0" presId="urn:microsoft.com/office/officeart/2005/8/layout/pyramid1"/>
    <dgm:cxn modelId="{FC878074-8C2E-4025-AA59-EECA84361094}" type="presOf" srcId="{4AA0D7BB-9C43-40C4-985A-64428756D981}" destId="{70AAC452-7BC9-4B44-9364-5117C296E4C3}" srcOrd="1" destOrd="0" presId="urn:microsoft.com/office/officeart/2005/8/layout/pyramid1"/>
    <dgm:cxn modelId="{FED8A8EA-90F7-4CD3-AFBC-F18410BDEA01}" type="presOf" srcId="{40C0B5BA-3CE6-4A6A-9C4A-3FB31FCD6248}" destId="{7D12CF34-E3FE-4DAF-B59F-795734735EC7}" srcOrd="0" destOrd="0" presId="urn:microsoft.com/office/officeart/2005/8/layout/pyramid1"/>
    <dgm:cxn modelId="{3BB947F3-DD6F-49E9-A66B-ECD7FFCDB553}" type="presOf" srcId="{40C0B5BA-3CE6-4A6A-9C4A-3FB31FCD6248}" destId="{EC3926F2-CAD9-4A62-ADB0-03F6EEC53E5C}" srcOrd="1" destOrd="0" presId="urn:microsoft.com/office/officeart/2005/8/layout/pyramid1"/>
    <dgm:cxn modelId="{1B89EA24-72B3-4E0D-A194-52516D7D1F09}" type="presOf" srcId="{38FAD0EC-1CD2-45A5-8A6D-4FCB9C06F06A}" destId="{659E4C5C-6144-4A26-9806-550638EFA96D}" srcOrd="1" destOrd="0" presId="urn:microsoft.com/office/officeart/2005/8/layout/pyramid1"/>
    <dgm:cxn modelId="{19350777-0D5D-4F1C-94C0-889A87AF76A0}" type="presOf" srcId="{4AA0D7BB-9C43-40C4-985A-64428756D981}" destId="{27CFF5F9-DE70-40B9-A771-F5F652E7CDD9}" srcOrd="0" destOrd="0" presId="urn:microsoft.com/office/officeart/2005/8/layout/pyramid1"/>
    <dgm:cxn modelId="{C0D90066-BBCD-4B9F-88EF-EAEBFF156F9D}" srcId="{7882C509-0597-42CB-8842-4C01EFBABB3C}" destId="{13760240-E041-417D-9365-BFB4CB775720}" srcOrd="0" destOrd="0" parTransId="{12061F13-5845-422F-90D1-E698FEFBB794}" sibTransId="{E4B04E06-3ED3-4C78-8491-B4BC9FA86459}"/>
    <dgm:cxn modelId="{D5A7B1B9-5DE7-4049-A03A-0FFA1D177962}" srcId="{7882C509-0597-42CB-8842-4C01EFBABB3C}" destId="{4AA0D7BB-9C43-40C4-985A-64428756D981}" srcOrd="3" destOrd="0" parTransId="{E48571B0-A2E0-49D0-A38D-B2BDA768B903}" sibTransId="{26C99B9A-FEF9-4D53-97BE-6E939552ABAB}"/>
    <dgm:cxn modelId="{1579C743-FE88-4492-9F17-58171FE9430D}" type="presParOf" srcId="{6F7E11C1-59E5-4B32-9437-1B27469B7E3C}" destId="{5DD745FD-0F0E-490E-960A-25F71CEA8CAB}" srcOrd="0" destOrd="0" presId="urn:microsoft.com/office/officeart/2005/8/layout/pyramid1"/>
    <dgm:cxn modelId="{2B1E4462-BD23-4805-99FD-C0D611F2B7F3}" type="presParOf" srcId="{5DD745FD-0F0E-490E-960A-25F71CEA8CAB}" destId="{089A4B90-3554-4F97-911C-2D3E87E4B19B}" srcOrd="0" destOrd="0" presId="urn:microsoft.com/office/officeart/2005/8/layout/pyramid1"/>
    <dgm:cxn modelId="{185B346F-2500-4137-8646-997F450CFE60}" type="presParOf" srcId="{5DD745FD-0F0E-490E-960A-25F71CEA8CAB}" destId="{99AD75E4-4DAD-4719-A0CE-F07A189511A9}" srcOrd="1" destOrd="0" presId="urn:microsoft.com/office/officeart/2005/8/layout/pyramid1"/>
    <dgm:cxn modelId="{C7B43D48-40C7-4FF8-813D-88F0809BBCAD}" type="presParOf" srcId="{6F7E11C1-59E5-4B32-9437-1B27469B7E3C}" destId="{DB0E1910-0F87-4215-B19E-FDD145D245B2}" srcOrd="1" destOrd="0" presId="urn:microsoft.com/office/officeart/2005/8/layout/pyramid1"/>
    <dgm:cxn modelId="{55834BDC-4EE8-4F2E-8D3B-DEDFEE76D4F4}" type="presParOf" srcId="{DB0E1910-0F87-4215-B19E-FDD145D245B2}" destId="{7D12CF34-E3FE-4DAF-B59F-795734735EC7}" srcOrd="0" destOrd="0" presId="urn:microsoft.com/office/officeart/2005/8/layout/pyramid1"/>
    <dgm:cxn modelId="{3BAAB2B4-1501-483B-A936-42232F2B2755}" type="presParOf" srcId="{DB0E1910-0F87-4215-B19E-FDD145D245B2}" destId="{EC3926F2-CAD9-4A62-ADB0-03F6EEC53E5C}" srcOrd="1" destOrd="0" presId="urn:microsoft.com/office/officeart/2005/8/layout/pyramid1"/>
    <dgm:cxn modelId="{D0AB6253-3FF5-48B0-8DA1-D6330172FA6D}" type="presParOf" srcId="{6F7E11C1-59E5-4B32-9437-1B27469B7E3C}" destId="{B76F4BE0-057D-4CDF-9967-4634D8410B3B}" srcOrd="2" destOrd="0" presId="urn:microsoft.com/office/officeart/2005/8/layout/pyramid1"/>
    <dgm:cxn modelId="{02C41AE3-D8FA-4C7A-877A-9E8072D22818}" type="presParOf" srcId="{B76F4BE0-057D-4CDF-9967-4634D8410B3B}" destId="{E56084B7-8EDE-47CC-B4BF-2D4740F226D6}" srcOrd="0" destOrd="0" presId="urn:microsoft.com/office/officeart/2005/8/layout/pyramid1"/>
    <dgm:cxn modelId="{85707916-1656-4069-ABE1-060C6D686D8C}" type="presParOf" srcId="{B76F4BE0-057D-4CDF-9967-4634D8410B3B}" destId="{659E4C5C-6144-4A26-9806-550638EFA96D}" srcOrd="1" destOrd="0" presId="urn:microsoft.com/office/officeart/2005/8/layout/pyramid1"/>
    <dgm:cxn modelId="{A5174E07-CCFC-4E14-A59D-4CC7677C3223}" type="presParOf" srcId="{6F7E11C1-59E5-4B32-9437-1B27469B7E3C}" destId="{CAB8A027-E063-439E-86AE-0D4F7F31EBE9}" srcOrd="3" destOrd="0" presId="urn:microsoft.com/office/officeart/2005/8/layout/pyramid1"/>
    <dgm:cxn modelId="{208870FD-5A81-4976-82B5-E73D4C908D9B}" type="presParOf" srcId="{CAB8A027-E063-439E-86AE-0D4F7F31EBE9}" destId="{27CFF5F9-DE70-40B9-A771-F5F652E7CDD9}" srcOrd="0" destOrd="0" presId="urn:microsoft.com/office/officeart/2005/8/layout/pyramid1"/>
    <dgm:cxn modelId="{920433D1-DB3F-4E34-A501-3BE235C5158B}" type="presParOf" srcId="{CAB8A027-E063-439E-86AE-0D4F7F31EBE9}" destId="{70AAC452-7BC9-4B44-9364-5117C296E4C3}" srcOrd="1" destOrd="0" presId="urn:microsoft.com/office/officeart/2005/8/layout/pyramid1"/>
    <dgm:cxn modelId="{F60A054A-1B71-4E3D-9155-62143CB6EDAD}" type="presParOf" srcId="{6F7E11C1-59E5-4B32-9437-1B27469B7E3C}" destId="{6E32D728-B697-4AAA-9BE6-4CDFE2273C57}" srcOrd="4" destOrd="0" presId="urn:microsoft.com/office/officeart/2005/8/layout/pyramid1"/>
    <dgm:cxn modelId="{8A279B9B-D0B3-44D9-B947-3A4FBC43D850}" type="presParOf" srcId="{6E32D728-B697-4AAA-9BE6-4CDFE2273C57}" destId="{664DA94A-A691-4C88-A8A6-74AB1657E9B3}" srcOrd="0" destOrd="0" presId="urn:microsoft.com/office/officeart/2005/8/layout/pyramid1"/>
    <dgm:cxn modelId="{1CA6B7B1-AFF4-4456-A03B-8F856F4C900A}" type="presParOf" srcId="{6E32D728-B697-4AAA-9BE6-4CDFE2273C57}" destId="{0A7A0A9C-ECDC-47E8-9498-73B410327A33}" srcOrd="1" destOrd="0" presId="urn:microsoft.com/office/officeart/2005/8/layout/pyramid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A407B2-1C2A-43DC-A65E-A52872FA80D1}" type="datetimeFigureOut">
              <a:rPr lang="da-DK" smtClean="0"/>
              <a:pPr/>
              <a:t>15-04-2015</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443B30-BC28-40F6-A66E-220FC263391F}" type="slidenum">
              <a:rPr lang="da-DK" smtClean="0"/>
              <a:pPr/>
              <a:t>‹nr.›</a:t>
            </a:fld>
            <a:endParaRPr lang="da-DK"/>
          </a:p>
        </p:txBody>
      </p:sp>
    </p:spTree>
    <p:extLst>
      <p:ext uri="{BB962C8B-B14F-4D97-AF65-F5344CB8AC3E}">
        <p14:creationId xmlns:p14="http://schemas.microsoft.com/office/powerpoint/2010/main" val="33621157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800238-33A5-44A6-AA72-1384EA00DBFF}" type="datetimeFigureOut">
              <a:rPr lang="da-DK" smtClean="0"/>
              <a:t>15-04-2015</a:t>
            </a:fld>
            <a:endParaRPr lang="da-DK"/>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935A49-B49F-412E-BABE-BE035482DC8A}" type="slidenum">
              <a:rPr lang="da-DK" smtClean="0"/>
              <a:t>‹nr.›</a:t>
            </a:fld>
            <a:endParaRPr lang="da-DK"/>
          </a:p>
        </p:txBody>
      </p:sp>
    </p:spTree>
    <p:extLst>
      <p:ext uri="{BB962C8B-B14F-4D97-AF65-F5344CB8AC3E}">
        <p14:creationId xmlns:p14="http://schemas.microsoft.com/office/powerpoint/2010/main" val="3077693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dk.nielsen.com/products/downloads/Markedsinformationer/MarketMonitor/DK/MinervaSnapMonitorDK.pdf"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www.samfundsfag.com/index.php?option=com_content&amp;view=article&amp;id=254&amp;Itemid=350"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r>
              <a:rPr lang="da-DK" sz="1200" b="0" i="0" kern="1200" dirty="0" smtClean="0">
                <a:solidFill>
                  <a:schemeClr val="tx1"/>
                </a:solidFill>
                <a:latin typeface="+mn-lt"/>
                <a:ea typeface="+mn-ea"/>
                <a:cs typeface="+mn-cs"/>
              </a:rPr>
              <a:t>Henrik Dahl er dansk sociolog</a:t>
            </a:r>
            <a:r>
              <a:rPr lang="da-DK" sz="1200" b="0" i="0" kern="1200" baseline="0" dirty="0" smtClean="0">
                <a:solidFill>
                  <a:schemeClr val="tx1"/>
                </a:solidFill>
                <a:latin typeface="+mn-lt"/>
                <a:ea typeface="+mn-ea"/>
                <a:cs typeface="+mn-cs"/>
              </a:rPr>
              <a:t> og livsstilsforsker. H</a:t>
            </a:r>
            <a:r>
              <a:rPr lang="da-DK" sz="1200" b="0" i="0" kern="1200" dirty="0" smtClean="0">
                <a:solidFill>
                  <a:schemeClr val="tx1"/>
                </a:solidFill>
                <a:latin typeface="+mn-lt"/>
                <a:ea typeface="+mn-ea"/>
                <a:cs typeface="+mn-cs"/>
              </a:rPr>
              <a:t>an arbejdede 1990’erne som forskningschef i forskningsgruppen AIM hos ACNielsen. Som er kendt deres brugerundersøgelser bl.a. Via Minerva-modellen som er er udviklet af Henrik Dahl i 1997.Ifølge Henrik Dahl bygger modellen på en meget omfattende livsstilsundersøgelse. Vi arbejder her med livsværdier – altså værdier som </a:t>
            </a:r>
            <a:r>
              <a:rPr lang="da-DK" dirty="0" smtClean="0"/>
              <a:t>ligger dybt i det enkelte menneske og danner basis for personligheden. </a:t>
            </a:r>
            <a:endParaRPr lang="da-DK" sz="1200" b="0" i="0" kern="1200" dirty="0" smtClean="0">
              <a:solidFill>
                <a:schemeClr val="tx1"/>
              </a:solidFill>
              <a:latin typeface="+mn-lt"/>
              <a:ea typeface="+mn-ea"/>
              <a:cs typeface="+mn-cs"/>
            </a:endParaRPr>
          </a:p>
          <a:p>
            <a:endParaRPr lang="da-DK" sz="1200" b="0" i="0" kern="1200" dirty="0" smtClean="0">
              <a:solidFill>
                <a:schemeClr val="tx1"/>
              </a:solidFill>
              <a:latin typeface="+mn-lt"/>
              <a:ea typeface="+mn-ea"/>
              <a:cs typeface="+mn-cs"/>
            </a:endParaRPr>
          </a:p>
          <a:p>
            <a:r>
              <a:rPr lang="da-DK" sz="1200" b="0" i="0" kern="1200" dirty="0" smtClean="0">
                <a:solidFill>
                  <a:schemeClr val="tx1"/>
                </a:solidFill>
                <a:latin typeface="+mn-lt"/>
                <a:ea typeface="+mn-ea"/>
                <a:cs typeface="+mn-cs"/>
              </a:rPr>
              <a:t>Evt. </a:t>
            </a:r>
          </a:p>
          <a:p>
            <a:r>
              <a:rPr lang="da-DK" sz="1200" b="0" i="0" kern="1200" dirty="0" smtClean="0">
                <a:solidFill>
                  <a:schemeClr val="tx1"/>
                </a:solidFill>
                <a:latin typeface="+mn-lt"/>
                <a:ea typeface="+mn-ea"/>
                <a:cs typeface="+mn-cs"/>
              </a:rPr>
              <a:t>Som et grundlæggende element i modellen skelnes der mellem "moderne" og "traditionel" livsstil og mellem "pragmatisk" og "idealistisk" livsstil. De fem segmenter kan placeres på et værdikort, hvor de to moderne livsformer (de grønne og de blå) er placeret på den øverste halvdel, og de to traditionelle livsformer ( de rosa og de violette) er placeret på den nederste halvdel.</a:t>
            </a:r>
          </a:p>
          <a:p>
            <a:endParaRPr lang="da-DK" sz="1200" b="0" i="0" kern="1200" dirty="0" smtClean="0">
              <a:solidFill>
                <a:schemeClr val="tx1"/>
              </a:solidFill>
              <a:latin typeface="+mn-lt"/>
              <a:ea typeface="+mn-ea"/>
              <a:cs typeface="+mn-cs"/>
            </a:endParaRPr>
          </a:p>
          <a:p>
            <a:r>
              <a:rPr lang="da-DK" sz="1200" b="0" i="0" kern="1200" dirty="0" smtClean="0">
                <a:solidFill>
                  <a:schemeClr val="tx1"/>
                </a:solidFill>
                <a:latin typeface="+mn-lt"/>
                <a:ea typeface="+mn-ea"/>
                <a:cs typeface="+mn-cs"/>
              </a:rPr>
              <a:t>Kilder:</a:t>
            </a:r>
          </a:p>
          <a:p>
            <a:r>
              <a:rPr lang="da-DK" dirty="0" smtClean="0">
                <a:hlinkClick r:id="rId3"/>
              </a:rPr>
              <a:t>http://dk.nielsen.com/products/downloads/Markedsinformationer/MarketMonitor/DK/MinervaSnapMonitorDK.pdf</a:t>
            </a:r>
            <a:endParaRPr lang="da-DK" sz="1200" b="0" i="0" kern="1200" dirty="0" smtClean="0">
              <a:solidFill>
                <a:schemeClr val="tx1"/>
              </a:solidFill>
              <a:latin typeface="+mn-lt"/>
              <a:ea typeface="+mn-ea"/>
              <a:cs typeface="+mn-cs"/>
            </a:endParaRPr>
          </a:p>
          <a:p>
            <a:endParaRPr lang="da-DK" dirty="0" smtClean="0"/>
          </a:p>
          <a:p>
            <a:r>
              <a:rPr lang="da-DK" dirty="0" smtClean="0">
                <a:hlinkClick r:id="rId4"/>
              </a:rPr>
              <a:t>http://www.samfundsfag.com/index.php?option=com_content&amp;view=article&amp;id=254&amp;Itemid=350</a:t>
            </a:r>
            <a:endParaRPr lang="da-DK" dirty="0"/>
          </a:p>
        </p:txBody>
      </p:sp>
      <p:sp>
        <p:nvSpPr>
          <p:cNvPr id="4" name="Slide Number Placeholder 3"/>
          <p:cNvSpPr>
            <a:spLocks noGrp="1"/>
          </p:cNvSpPr>
          <p:nvPr>
            <p:ph type="sldNum" sz="quarter" idx="10"/>
          </p:nvPr>
        </p:nvSpPr>
        <p:spPr/>
        <p:txBody>
          <a:bodyPr/>
          <a:lstStyle/>
          <a:p>
            <a:fld id="{E9935A49-B49F-412E-BABE-BE035482DC8A}" type="slidenum">
              <a:rPr lang="da-DK" smtClean="0"/>
              <a:t>1</a:t>
            </a:fld>
            <a:endParaRPr lang="da-DK"/>
          </a:p>
        </p:txBody>
      </p:sp>
    </p:spTree>
    <p:extLst>
      <p:ext uri="{BB962C8B-B14F-4D97-AF65-F5344CB8AC3E}">
        <p14:creationId xmlns:p14="http://schemas.microsoft.com/office/powerpoint/2010/main" val="596439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r>
              <a:rPr lang="da-DK" dirty="0" smtClean="0"/>
              <a:t>Ved denne opdeling</a:t>
            </a:r>
            <a:r>
              <a:rPr lang="da-DK" baseline="0" dirty="0" smtClean="0"/>
              <a:t> får vi 4 felter med nogle fælles værdisæt for de mennesker, der værdimæssigt er placeret i felterne som har fået navnene – blå, grøn, rosa og violet. Den grå i midten er kommet til senere. </a:t>
            </a:r>
          </a:p>
          <a:p>
            <a:endParaRPr lang="da-DK" baseline="0" dirty="0" smtClean="0"/>
          </a:p>
        </p:txBody>
      </p:sp>
      <p:sp>
        <p:nvSpPr>
          <p:cNvPr id="4" name="Slide Number Placeholder 3"/>
          <p:cNvSpPr>
            <a:spLocks noGrp="1"/>
          </p:cNvSpPr>
          <p:nvPr>
            <p:ph type="sldNum" sz="quarter" idx="10"/>
          </p:nvPr>
        </p:nvSpPr>
        <p:spPr/>
        <p:txBody>
          <a:bodyPr/>
          <a:lstStyle/>
          <a:p>
            <a:fld id="{E9935A49-B49F-412E-BABE-BE035482DC8A}" type="slidenum">
              <a:rPr lang="da-DK" smtClean="0"/>
              <a:t>2</a:t>
            </a:fld>
            <a:endParaRPr lang="da-DK"/>
          </a:p>
        </p:txBody>
      </p:sp>
    </p:spTree>
    <p:extLst>
      <p:ext uri="{BB962C8B-B14F-4D97-AF65-F5344CB8AC3E}">
        <p14:creationId xmlns:p14="http://schemas.microsoft.com/office/powerpoint/2010/main" val="276711401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diagramData" Target="../diagrams/data1.xml"/><Relationship Id="rId3" Type="http://schemas.openxmlformats.org/officeDocument/2006/relationships/image" Target="../media/image2.jpeg"/><Relationship Id="rId7" Type="http://schemas.openxmlformats.org/officeDocument/2006/relationships/image" Target="../media/image6.png"/><Relationship Id="rId12"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11" Type="http://schemas.openxmlformats.org/officeDocument/2006/relationships/diagramColors" Target="../diagrams/colors1.xml"/><Relationship Id="rId5" Type="http://schemas.openxmlformats.org/officeDocument/2006/relationships/image" Target="../media/image4.jpeg"/><Relationship Id="rId10" Type="http://schemas.openxmlformats.org/officeDocument/2006/relationships/diagramQuickStyle" Target="../diagrams/quickStyle1.xml"/><Relationship Id="rId4" Type="http://schemas.openxmlformats.org/officeDocument/2006/relationships/image" Target="../media/image3.jpeg"/><Relationship Id="rId9" Type="http://schemas.openxmlformats.org/officeDocument/2006/relationships/diagramLayout" Target="../diagrams/layout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yramide 5 step">
    <p:bg>
      <p:bgPr>
        <a:solidFill>
          <a:srgbClr val="F7E8D1"/>
        </a:solidFill>
        <a:effectLst/>
      </p:bgPr>
    </p:bg>
    <p:spTree>
      <p:nvGrpSpPr>
        <p:cNvPr id="1" name=""/>
        <p:cNvGrpSpPr/>
        <p:nvPr/>
      </p:nvGrpSpPr>
      <p:grpSpPr>
        <a:xfrm>
          <a:off x="0" y="0"/>
          <a:ext cx="0" cy="0"/>
          <a:chOff x="0" y="0"/>
          <a:chExt cx="0" cy="0"/>
        </a:xfrm>
      </p:grpSpPr>
      <p:sp>
        <p:nvSpPr>
          <p:cNvPr id="7" name="Tekstboks 6"/>
          <p:cNvSpPr txBox="1"/>
          <p:nvPr userDrawn="1"/>
        </p:nvSpPr>
        <p:spPr>
          <a:xfrm>
            <a:off x="9377754" y="2237471"/>
            <a:ext cx="7327200" cy="699529"/>
          </a:xfrm>
          <a:prstGeom prst="rect">
            <a:avLst/>
          </a:prstGeom>
          <a:noFill/>
        </p:spPr>
        <p:txBody>
          <a:bodyPr wrap="square" lIns="122222" tIns="61110" rIns="122222" bIns="61110" rtlCol="0">
            <a:spAutoFit/>
          </a:bodyPr>
          <a:lstStyle/>
          <a:p>
            <a:r>
              <a:rPr lang="da-DK" sz="3700" dirty="0" smtClean="0">
                <a:solidFill>
                  <a:srgbClr val="9BBB59"/>
                </a:solidFill>
                <a:latin typeface="Aharoni" pitchFamily="2" charset="-79"/>
                <a:cs typeface="Aharoni" pitchFamily="2" charset="-79"/>
              </a:rPr>
              <a:t>behovspyramide</a:t>
            </a:r>
            <a:endParaRPr lang="da-DK" sz="3700" dirty="0">
              <a:solidFill>
                <a:srgbClr val="9BBB59"/>
              </a:solidFill>
              <a:latin typeface="Aharoni" pitchFamily="2" charset="-79"/>
              <a:cs typeface="Aharoni" pitchFamily="2" charset="-79"/>
            </a:endParaRPr>
          </a:p>
        </p:txBody>
      </p:sp>
      <p:pic>
        <p:nvPicPr>
          <p:cNvPr id="8" name="Picture 2" descr="http://www.catarina.dk/wp-content/uploads/2008/01/ma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231900" y="6726605"/>
            <a:ext cx="2287922" cy="130317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http://www.altomkost.dk/NR/rdonlyres/BE8F9097-3F51-445B-82A3-294FD10CDCA4/0/Citron_i_vandkanden.jpg"/>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l="16288" t="324" r="4769" b="38837"/>
          <a:stretch/>
        </p:blipFill>
        <p:spPr bwMode="auto">
          <a:xfrm>
            <a:off x="9519822" y="6726611"/>
            <a:ext cx="1797134" cy="130317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http://bestrong.dk/wp-content/uploads/women_sleeping1-200x100.jpg"/>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l="16686" r="12406"/>
          <a:stretch/>
        </p:blipFill>
        <p:spPr bwMode="auto">
          <a:xfrm>
            <a:off x="11316960" y="6726609"/>
            <a:ext cx="1938044" cy="128582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http://www.mjk-h0.dk/evp_site/amagerbanenmodelfotos/5167111871model1Dragor1hus1Str.g.10127.7.2004_WEB.jpg"/>
          <p:cNvPicPr>
            <a:picLocks noChangeAspect="1" noChangeArrowheads="1"/>
          </p:cNvPicPr>
          <p:nvPr userDrawn="1"/>
        </p:nvPicPr>
        <p:blipFill rotWithShape="1">
          <a:blip r:embed="rId5" cstate="print">
            <a:extLst>
              <a:ext uri="{28A0092B-C50C-407E-A947-70E740481C1C}">
                <a14:useLocalDpi xmlns:a14="http://schemas.microsoft.com/office/drawing/2010/main" val="0"/>
              </a:ext>
            </a:extLst>
          </a:blip>
          <a:srcRect l="7963" r="11746"/>
          <a:stretch/>
        </p:blipFill>
        <p:spPr bwMode="auto">
          <a:xfrm>
            <a:off x="13214242" y="6726610"/>
            <a:ext cx="1570499" cy="127084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2" descr="http://www.metrolic.com/wp-content/uploads/2010/08/sex.jpg"/>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l="23899" t="7138" r="16332" b="46183"/>
          <a:stretch/>
        </p:blipFill>
        <p:spPr bwMode="auto">
          <a:xfrm>
            <a:off x="14784745" y="6693763"/>
            <a:ext cx="1491362" cy="1336017"/>
          </a:xfrm>
          <a:prstGeom prst="rect">
            <a:avLst/>
          </a:prstGeom>
          <a:noFill/>
          <a:extLst>
            <a:ext uri="{909E8E84-426E-40DD-AFC4-6F175D3DCCD1}">
              <a14:hiddenFill xmlns:a14="http://schemas.microsoft.com/office/drawing/2010/main">
                <a:solidFill>
                  <a:srgbClr val="FFFFFF"/>
                </a:solidFill>
              </a14:hiddenFill>
            </a:ext>
          </a:extLst>
        </p:spPr>
      </p:pic>
      <p:pic>
        <p:nvPicPr>
          <p:cNvPr id="19" name="Billede 18" descr="clipart.png"/>
          <p:cNvPicPr>
            <a:picLocks noChangeAspect="1"/>
          </p:cNvPicPr>
          <p:nvPr userDrawn="1"/>
        </p:nvPicPr>
        <p:blipFill>
          <a:blip r:embed="rId7" cstate="print"/>
          <a:stretch>
            <a:fillRect/>
          </a:stretch>
        </p:blipFill>
        <p:spPr>
          <a:xfrm>
            <a:off x="5567715" y="1000583"/>
            <a:ext cx="1664185" cy="1981261"/>
          </a:xfrm>
          <a:prstGeom prst="rect">
            <a:avLst/>
          </a:prstGeom>
        </p:spPr>
      </p:pic>
      <p:sp>
        <p:nvSpPr>
          <p:cNvPr id="20" name="Tekstboks 19"/>
          <p:cNvSpPr txBox="1"/>
          <p:nvPr userDrawn="1"/>
        </p:nvSpPr>
        <p:spPr>
          <a:xfrm>
            <a:off x="9328522" y="1293264"/>
            <a:ext cx="5840262" cy="1111017"/>
          </a:xfrm>
          <a:prstGeom prst="rect">
            <a:avLst/>
          </a:prstGeom>
          <a:noFill/>
          <a:ln>
            <a:noFill/>
          </a:ln>
        </p:spPr>
        <p:txBody>
          <a:bodyPr wrap="square" lIns="122222" tIns="61110" rIns="122222" bIns="61110" rtlCol="0">
            <a:spAutoFit/>
          </a:bodyPr>
          <a:lstStyle/>
          <a:p>
            <a:pPr lvl="0"/>
            <a:r>
              <a:rPr lang="da-DK" sz="6400" dirty="0" smtClean="0">
                <a:solidFill>
                  <a:schemeClr val="bg1">
                    <a:lumMod val="50000"/>
                  </a:schemeClr>
                </a:solidFill>
                <a:effectLst>
                  <a:outerShdw blurRad="38100" dist="38100" dir="2700000" algn="tl">
                    <a:srgbClr val="000000">
                      <a:alpha val="43137"/>
                    </a:srgbClr>
                  </a:outerShdw>
                </a:effectLst>
                <a:latin typeface="Aharoni" pitchFamily="2" charset="-79"/>
                <a:cs typeface="Aharoni" pitchFamily="2" charset="-79"/>
              </a:rPr>
              <a:t>MASLOW</a:t>
            </a:r>
            <a:endParaRPr lang="da-DK" sz="7200" dirty="0"/>
          </a:p>
        </p:txBody>
      </p:sp>
      <p:sp>
        <p:nvSpPr>
          <p:cNvPr id="22" name="Pladsholder til diagram 21"/>
          <p:cNvSpPr>
            <a:spLocks noGrp="1"/>
          </p:cNvSpPr>
          <p:nvPr>
            <p:ph type="chart" sz="quarter" idx="10"/>
          </p:nvPr>
        </p:nvSpPr>
        <p:spPr>
          <a:xfrm>
            <a:off x="10048214" y="3420467"/>
            <a:ext cx="4608689" cy="2652221"/>
          </a:xfrm>
        </p:spPr>
        <p:txBody>
          <a:bodyPr/>
          <a:lstStyle/>
          <a:p>
            <a:endParaRPr lang="da-DK"/>
          </a:p>
        </p:txBody>
      </p:sp>
      <p:graphicFrame>
        <p:nvGraphicFramePr>
          <p:cNvPr id="25" name="Diagram 24"/>
          <p:cNvGraphicFramePr/>
          <p:nvPr userDrawn="1"/>
        </p:nvGraphicFramePr>
        <p:xfrm>
          <a:off x="-3605433" y="1231044"/>
          <a:ext cx="10837333" cy="728491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286968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5" grpId="0">
        <p:bldAsOne/>
      </p:bldGraphic>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4202188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11785600" y="304855"/>
            <a:ext cx="3657600" cy="6503529"/>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812803" y="304855"/>
            <a:ext cx="10701866" cy="6503529"/>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3225336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dirty="0" smtClean="0"/>
              <a:t>Klik for at redigere i master</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388706930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1284113" y="5876896"/>
            <a:ext cx="13817600" cy="1816415"/>
          </a:xfrm>
        </p:spPr>
        <p:txBody>
          <a:bodyPr anchor="t"/>
          <a:lstStyle>
            <a:lvl1pPr algn="l">
              <a:defRPr sz="5300" b="1" cap="all"/>
            </a:lvl1pPr>
          </a:lstStyle>
          <a:p>
            <a:r>
              <a:rPr lang="da-DK" smtClean="0"/>
              <a:t>Klik for at redigere i master</a:t>
            </a:r>
            <a:endParaRPr lang="da-DK"/>
          </a:p>
        </p:txBody>
      </p:sp>
      <p:sp>
        <p:nvSpPr>
          <p:cNvPr id="3" name="Pladsholder til tekst 2"/>
          <p:cNvSpPr>
            <a:spLocks noGrp="1"/>
          </p:cNvSpPr>
          <p:nvPr>
            <p:ph type="body" idx="1"/>
          </p:nvPr>
        </p:nvSpPr>
        <p:spPr>
          <a:xfrm>
            <a:off x="1284113" y="3876293"/>
            <a:ext cx="13817600" cy="2000597"/>
          </a:xfrm>
        </p:spPr>
        <p:txBody>
          <a:bodyPr anchor="b"/>
          <a:lstStyle>
            <a:lvl1pPr marL="0" indent="0">
              <a:buNone/>
              <a:defRPr sz="2700">
                <a:solidFill>
                  <a:schemeClr val="tx1">
                    <a:tint val="75000"/>
                  </a:schemeClr>
                </a:solidFill>
              </a:defRPr>
            </a:lvl1pPr>
            <a:lvl2pPr marL="611109" indent="0">
              <a:buNone/>
              <a:defRPr sz="2400">
                <a:solidFill>
                  <a:schemeClr val="tx1">
                    <a:tint val="75000"/>
                  </a:schemeClr>
                </a:solidFill>
              </a:defRPr>
            </a:lvl2pPr>
            <a:lvl3pPr marL="1222217" indent="0">
              <a:buNone/>
              <a:defRPr sz="2100">
                <a:solidFill>
                  <a:schemeClr val="tx1">
                    <a:tint val="75000"/>
                  </a:schemeClr>
                </a:solidFill>
              </a:defRPr>
            </a:lvl3pPr>
            <a:lvl4pPr marL="1833326" indent="0">
              <a:buNone/>
              <a:defRPr sz="1900">
                <a:solidFill>
                  <a:schemeClr val="tx1">
                    <a:tint val="75000"/>
                  </a:schemeClr>
                </a:solidFill>
              </a:defRPr>
            </a:lvl4pPr>
            <a:lvl5pPr marL="2444435" indent="0">
              <a:buNone/>
              <a:defRPr sz="1900">
                <a:solidFill>
                  <a:schemeClr val="tx1">
                    <a:tint val="75000"/>
                  </a:schemeClr>
                </a:solidFill>
              </a:defRPr>
            </a:lvl5pPr>
            <a:lvl6pPr marL="3055544" indent="0">
              <a:buNone/>
              <a:defRPr sz="1900">
                <a:solidFill>
                  <a:schemeClr val="tx1">
                    <a:tint val="75000"/>
                  </a:schemeClr>
                </a:solidFill>
              </a:defRPr>
            </a:lvl6pPr>
            <a:lvl7pPr marL="3666652" indent="0">
              <a:buNone/>
              <a:defRPr sz="1900">
                <a:solidFill>
                  <a:schemeClr val="tx1">
                    <a:tint val="75000"/>
                  </a:schemeClr>
                </a:solidFill>
              </a:defRPr>
            </a:lvl7pPr>
            <a:lvl8pPr marL="4277761" indent="0">
              <a:buNone/>
              <a:defRPr sz="1900">
                <a:solidFill>
                  <a:schemeClr val="tx1">
                    <a:tint val="75000"/>
                  </a:schemeClr>
                </a:solidFill>
              </a:defRPr>
            </a:lvl8pPr>
            <a:lvl9pPr marL="4888870" indent="0">
              <a:buNone/>
              <a:defRPr sz="19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3630617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812803" y="1778310"/>
            <a:ext cx="7179733" cy="503007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8263470" y="1778310"/>
            <a:ext cx="7179733" cy="503007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663421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12802" y="366248"/>
            <a:ext cx="14630400" cy="1524265"/>
          </a:xfrm>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812801" y="2047177"/>
            <a:ext cx="7182556" cy="853164"/>
          </a:xfrm>
        </p:spPr>
        <p:txBody>
          <a:bodyPr anchor="b"/>
          <a:lstStyle>
            <a:lvl1pPr marL="0" indent="0">
              <a:buNone/>
              <a:defRPr sz="3200" b="1"/>
            </a:lvl1pPr>
            <a:lvl2pPr marL="611109" indent="0">
              <a:buNone/>
              <a:defRPr sz="2700" b="1"/>
            </a:lvl2pPr>
            <a:lvl3pPr marL="1222217" indent="0">
              <a:buNone/>
              <a:defRPr sz="2400" b="1"/>
            </a:lvl3pPr>
            <a:lvl4pPr marL="1833326" indent="0">
              <a:buNone/>
              <a:defRPr sz="2100" b="1"/>
            </a:lvl4pPr>
            <a:lvl5pPr marL="2444435" indent="0">
              <a:buNone/>
              <a:defRPr sz="2100" b="1"/>
            </a:lvl5pPr>
            <a:lvl6pPr marL="3055544" indent="0">
              <a:buNone/>
              <a:defRPr sz="2100" b="1"/>
            </a:lvl6pPr>
            <a:lvl7pPr marL="3666652" indent="0">
              <a:buNone/>
              <a:defRPr sz="2100" b="1"/>
            </a:lvl7pPr>
            <a:lvl8pPr marL="4277761" indent="0">
              <a:buNone/>
              <a:defRPr sz="2100" b="1"/>
            </a:lvl8pPr>
            <a:lvl9pPr marL="4888870" indent="0">
              <a:buNone/>
              <a:defRPr sz="2100" b="1"/>
            </a:lvl9pPr>
          </a:lstStyle>
          <a:p>
            <a:pPr lvl="0"/>
            <a:r>
              <a:rPr lang="da-DK" smtClean="0"/>
              <a:t>Klik for at redigere i master</a:t>
            </a:r>
          </a:p>
        </p:txBody>
      </p:sp>
      <p:sp>
        <p:nvSpPr>
          <p:cNvPr id="4" name="Pladsholder til indhold 3"/>
          <p:cNvSpPr>
            <a:spLocks noGrp="1"/>
          </p:cNvSpPr>
          <p:nvPr>
            <p:ph sz="half" idx="2"/>
          </p:nvPr>
        </p:nvSpPr>
        <p:spPr>
          <a:xfrm>
            <a:off x="812801" y="2900339"/>
            <a:ext cx="7182556" cy="5269299"/>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8257824" y="2047177"/>
            <a:ext cx="7185378" cy="853164"/>
          </a:xfrm>
        </p:spPr>
        <p:txBody>
          <a:bodyPr anchor="b"/>
          <a:lstStyle>
            <a:lvl1pPr marL="0" indent="0">
              <a:buNone/>
              <a:defRPr sz="3200" b="1"/>
            </a:lvl1pPr>
            <a:lvl2pPr marL="611109" indent="0">
              <a:buNone/>
              <a:defRPr sz="2700" b="1"/>
            </a:lvl2pPr>
            <a:lvl3pPr marL="1222217" indent="0">
              <a:buNone/>
              <a:defRPr sz="2400" b="1"/>
            </a:lvl3pPr>
            <a:lvl4pPr marL="1833326" indent="0">
              <a:buNone/>
              <a:defRPr sz="2100" b="1"/>
            </a:lvl4pPr>
            <a:lvl5pPr marL="2444435" indent="0">
              <a:buNone/>
              <a:defRPr sz="2100" b="1"/>
            </a:lvl5pPr>
            <a:lvl6pPr marL="3055544" indent="0">
              <a:buNone/>
              <a:defRPr sz="2100" b="1"/>
            </a:lvl6pPr>
            <a:lvl7pPr marL="3666652" indent="0">
              <a:buNone/>
              <a:defRPr sz="2100" b="1"/>
            </a:lvl7pPr>
            <a:lvl8pPr marL="4277761" indent="0">
              <a:buNone/>
              <a:defRPr sz="2100" b="1"/>
            </a:lvl8pPr>
            <a:lvl9pPr marL="4888870" indent="0">
              <a:buNone/>
              <a:defRPr sz="2100" b="1"/>
            </a:lvl9pPr>
          </a:lstStyle>
          <a:p>
            <a:pPr lvl="0"/>
            <a:r>
              <a:rPr lang="da-DK" smtClean="0"/>
              <a:t>Klik for at redigere i master</a:t>
            </a:r>
          </a:p>
        </p:txBody>
      </p:sp>
      <p:sp>
        <p:nvSpPr>
          <p:cNvPr id="6" name="Pladsholder til indhold 5"/>
          <p:cNvSpPr>
            <a:spLocks noGrp="1"/>
          </p:cNvSpPr>
          <p:nvPr>
            <p:ph sz="quarter" idx="4"/>
          </p:nvPr>
        </p:nvSpPr>
        <p:spPr>
          <a:xfrm>
            <a:off x="8257824" y="2900339"/>
            <a:ext cx="7185378" cy="5269299"/>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493183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49358209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bg>
      <p:bgPr>
        <a:solidFill>
          <a:srgbClr val="FBF2E5"/>
        </a:solidFill>
        <a:effectLst/>
      </p:bgPr>
    </p:bg>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300101217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12806" y="364136"/>
            <a:ext cx="5348112" cy="1549669"/>
          </a:xfrm>
        </p:spPr>
        <p:txBody>
          <a:bodyPr anchor="b"/>
          <a:lstStyle>
            <a:lvl1pPr algn="l">
              <a:defRPr sz="2700" b="1"/>
            </a:lvl1pPr>
          </a:lstStyle>
          <a:p>
            <a:r>
              <a:rPr lang="da-DK" smtClean="0"/>
              <a:t>Klik for at redigere i master</a:t>
            </a:r>
            <a:endParaRPr lang="da-DK"/>
          </a:p>
        </p:txBody>
      </p:sp>
      <p:sp>
        <p:nvSpPr>
          <p:cNvPr id="3" name="Pladsholder til indhold 2"/>
          <p:cNvSpPr>
            <a:spLocks noGrp="1"/>
          </p:cNvSpPr>
          <p:nvPr>
            <p:ph idx="1"/>
          </p:nvPr>
        </p:nvSpPr>
        <p:spPr>
          <a:xfrm>
            <a:off x="6355647" y="364132"/>
            <a:ext cx="9087554" cy="7805505"/>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812806" y="1913803"/>
            <a:ext cx="5348112" cy="6255836"/>
          </a:xfrm>
        </p:spPr>
        <p:txBody>
          <a:bodyPr/>
          <a:lstStyle>
            <a:lvl1pPr marL="0" indent="0">
              <a:buNone/>
              <a:defRPr sz="1900"/>
            </a:lvl1pPr>
            <a:lvl2pPr marL="611109" indent="0">
              <a:buNone/>
              <a:defRPr sz="1600"/>
            </a:lvl2pPr>
            <a:lvl3pPr marL="1222217" indent="0">
              <a:buNone/>
              <a:defRPr sz="1300"/>
            </a:lvl3pPr>
            <a:lvl4pPr marL="1833326" indent="0">
              <a:buNone/>
              <a:defRPr sz="1200"/>
            </a:lvl4pPr>
            <a:lvl5pPr marL="2444435" indent="0">
              <a:buNone/>
              <a:defRPr sz="1200"/>
            </a:lvl5pPr>
            <a:lvl6pPr marL="3055544" indent="0">
              <a:buNone/>
              <a:defRPr sz="1200"/>
            </a:lvl6pPr>
            <a:lvl7pPr marL="3666652" indent="0">
              <a:buNone/>
              <a:defRPr sz="1200"/>
            </a:lvl7pPr>
            <a:lvl8pPr marL="4277761" indent="0">
              <a:buNone/>
              <a:defRPr sz="1200"/>
            </a:lvl8pPr>
            <a:lvl9pPr marL="4888870" indent="0">
              <a:buNone/>
              <a:defRPr sz="12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550360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3186292" y="6401913"/>
            <a:ext cx="9753600" cy="755782"/>
          </a:xfrm>
        </p:spPr>
        <p:txBody>
          <a:bodyPr anchor="b"/>
          <a:lstStyle>
            <a:lvl1pPr algn="l">
              <a:defRPr sz="2700" b="1"/>
            </a:lvl1pPr>
          </a:lstStyle>
          <a:p>
            <a:r>
              <a:rPr lang="da-DK" smtClean="0"/>
              <a:t>Klik for at redigere i master</a:t>
            </a:r>
            <a:endParaRPr lang="da-DK"/>
          </a:p>
        </p:txBody>
      </p:sp>
      <p:sp>
        <p:nvSpPr>
          <p:cNvPr id="3" name="Pladsholder til billede 2"/>
          <p:cNvSpPr>
            <a:spLocks noGrp="1"/>
          </p:cNvSpPr>
          <p:nvPr>
            <p:ph type="pic" idx="1"/>
          </p:nvPr>
        </p:nvSpPr>
        <p:spPr>
          <a:xfrm>
            <a:off x="3186292" y="817177"/>
            <a:ext cx="9753600" cy="5487353"/>
          </a:xfrm>
        </p:spPr>
        <p:txBody>
          <a:bodyPr/>
          <a:lstStyle>
            <a:lvl1pPr marL="0" indent="0">
              <a:buNone/>
              <a:defRPr sz="4300"/>
            </a:lvl1pPr>
            <a:lvl2pPr marL="611109" indent="0">
              <a:buNone/>
              <a:defRPr sz="3700"/>
            </a:lvl2pPr>
            <a:lvl3pPr marL="1222217" indent="0">
              <a:buNone/>
              <a:defRPr sz="3200"/>
            </a:lvl3pPr>
            <a:lvl4pPr marL="1833326" indent="0">
              <a:buNone/>
              <a:defRPr sz="2700"/>
            </a:lvl4pPr>
            <a:lvl5pPr marL="2444435" indent="0">
              <a:buNone/>
              <a:defRPr sz="2700"/>
            </a:lvl5pPr>
            <a:lvl6pPr marL="3055544" indent="0">
              <a:buNone/>
              <a:defRPr sz="2700"/>
            </a:lvl6pPr>
            <a:lvl7pPr marL="3666652" indent="0">
              <a:buNone/>
              <a:defRPr sz="2700"/>
            </a:lvl7pPr>
            <a:lvl8pPr marL="4277761" indent="0">
              <a:buNone/>
              <a:defRPr sz="2700"/>
            </a:lvl8pPr>
            <a:lvl9pPr marL="4888870" indent="0">
              <a:buNone/>
              <a:defRPr sz="2700"/>
            </a:lvl9pPr>
          </a:lstStyle>
          <a:p>
            <a:endParaRPr lang="da-DK"/>
          </a:p>
        </p:txBody>
      </p:sp>
      <p:sp>
        <p:nvSpPr>
          <p:cNvPr id="4" name="Pladsholder til tekst 3"/>
          <p:cNvSpPr>
            <a:spLocks noGrp="1"/>
          </p:cNvSpPr>
          <p:nvPr>
            <p:ph type="body" sz="half" idx="2"/>
          </p:nvPr>
        </p:nvSpPr>
        <p:spPr>
          <a:xfrm>
            <a:off x="3186292" y="7157696"/>
            <a:ext cx="9753600" cy="1073334"/>
          </a:xfrm>
        </p:spPr>
        <p:txBody>
          <a:bodyPr/>
          <a:lstStyle>
            <a:lvl1pPr marL="0" indent="0">
              <a:buNone/>
              <a:defRPr sz="1900"/>
            </a:lvl1pPr>
            <a:lvl2pPr marL="611109" indent="0">
              <a:buNone/>
              <a:defRPr sz="1600"/>
            </a:lvl2pPr>
            <a:lvl3pPr marL="1222217" indent="0">
              <a:buNone/>
              <a:defRPr sz="1300"/>
            </a:lvl3pPr>
            <a:lvl4pPr marL="1833326" indent="0">
              <a:buNone/>
              <a:defRPr sz="1200"/>
            </a:lvl4pPr>
            <a:lvl5pPr marL="2444435" indent="0">
              <a:buNone/>
              <a:defRPr sz="1200"/>
            </a:lvl5pPr>
            <a:lvl6pPr marL="3055544" indent="0">
              <a:buNone/>
              <a:defRPr sz="1200"/>
            </a:lvl6pPr>
            <a:lvl7pPr marL="3666652" indent="0">
              <a:buNone/>
              <a:defRPr sz="1200"/>
            </a:lvl7pPr>
            <a:lvl8pPr marL="4277761" indent="0">
              <a:buNone/>
              <a:defRPr sz="1200"/>
            </a:lvl8pPr>
            <a:lvl9pPr marL="4888870" indent="0">
              <a:buNone/>
              <a:defRPr sz="12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C3168AF5-5AE7-40D8-9EF2-BA5EE939C69E}" type="datetimeFigureOut">
              <a:rPr lang="da-DK" smtClean="0"/>
              <a:pPr/>
              <a:t>15-04-2015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2625339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12802" y="366248"/>
            <a:ext cx="14630400" cy="1524265"/>
          </a:xfrm>
          <a:prstGeom prst="rect">
            <a:avLst/>
          </a:prstGeom>
        </p:spPr>
        <p:txBody>
          <a:bodyPr vert="horz" lIns="122222" tIns="61110" rIns="122222" bIns="6111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812802" y="2133974"/>
            <a:ext cx="14630400" cy="6035665"/>
          </a:xfrm>
          <a:prstGeom prst="rect">
            <a:avLst/>
          </a:prstGeom>
        </p:spPr>
        <p:txBody>
          <a:bodyPr vert="horz" lIns="122222" tIns="61110" rIns="122222" bIns="6111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812802" y="8476612"/>
            <a:ext cx="3793067" cy="486919"/>
          </a:xfrm>
          <a:prstGeom prst="rect">
            <a:avLst/>
          </a:prstGeom>
        </p:spPr>
        <p:txBody>
          <a:bodyPr vert="horz" lIns="122222" tIns="61110" rIns="122222" bIns="61110" rtlCol="0" anchor="ctr"/>
          <a:lstStyle>
            <a:lvl1pPr algn="l">
              <a:defRPr sz="1600">
                <a:solidFill>
                  <a:schemeClr val="tx1">
                    <a:tint val="75000"/>
                  </a:schemeClr>
                </a:solidFill>
              </a:defRPr>
            </a:lvl1pPr>
          </a:lstStyle>
          <a:p>
            <a:fld id="{C3168AF5-5AE7-40D8-9EF2-BA5EE939C69E}" type="datetimeFigureOut">
              <a:rPr lang="da-DK" smtClean="0"/>
              <a:pPr/>
              <a:t>15-04-2015</a:t>
            </a:fld>
            <a:endParaRPr lang="da-DK"/>
          </a:p>
        </p:txBody>
      </p:sp>
      <p:sp>
        <p:nvSpPr>
          <p:cNvPr id="5" name="Pladsholder til sidefod 4"/>
          <p:cNvSpPr>
            <a:spLocks noGrp="1"/>
          </p:cNvSpPr>
          <p:nvPr>
            <p:ph type="ftr" sz="quarter" idx="3"/>
          </p:nvPr>
        </p:nvSpPr>
        <p:spPr>
          <a:xfrm>
            <a:off x="5554138" y="8476612"/>
            <a:ext cx="5147731" cy="486919"/>
          </a:xfrm>
          <a:prstGeom prst="rect">
            <a:avLst/>
          </a:prstGeom>
        </p:spPr>
        <p:txBody>
          <a:bodyPr vert="horz" lIns="122222" tIns="61110" rIns="122222" bIns="61110" rtlCol="0" anchor="ctr"/>
          <a:lstStyle>
            <a:lvl1pPr algn="ctr">
              <a:defRPr sz="16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11650135" y="8476612"/>
            <a:ext cx="3793067" cy="486919"/>
          </a:xfrm>
          <a:prstGeom prst="rect">
            <a:avLst/>
          </a:prstGeom>
        </p:spPr>
        <p:txBody>
          <a:bodyPr vert="horz" lIns="122222" tIns="61110" rIns="122222" bIns="61110" rtlCol="0" anchor="ctr"/>
          <a:lstStyle>
            <a:lvl1pPr algn="r">
              <a:defRPr sz="1600">
                <a:solidFill>
                  <a:schemeClr val="tx1">
                    <a:tint val="75000"/>
                  </a:schemeClr>
                </a:solidFill>
              </a:defRPr>
            </a:lvl1pPr>
          </a:lstStyle>
          <a:p>
            <a:fld id="{F9A650B7-67A5-4A6E-944B-DBFCFD6D046C}" type="slidenum">
              <a:rPr lang="da-DK" smtClean="0"/>
              <a:pPr/>
              <a:t>‹nr.›</a:t>
            </a:fld>
            <a:endParaRPr lang="da-DK"/>
          </a:p>
        </p:txBody>
      </p:sp>
    </p:spTree>
    <p:extLst>
      <p:ext uri="{BB962C8B-B14F-4D97-AF65-F5344CB8AC3E}">
        <p14:creationId xmlns:p14="http://schemas.microsoft.com/office/powerpoint/2010/main" val="4224724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1222217" rtl="0" eaLnBrk="1" latinLnBrk="0" hangingPunct="1">
        <a:spcBef>
          <a:spcPct val="0"/>
        </a:spcBef>
        <a:buNone/>
        <a:defRPr sz="5900" kern="1200">
          <a:solidFill>
            <a:schemeClr val="tx1"/>
          </a:solidFill>
          <a:latin typeface="+mj-lt"/>
          <a:ea typeface="+mj-ea"/>
          <a:cs typeface="+mj-cs"/>
        </a:defRPr>
      </a:lvl1pPr>
    </p:titleStyle>
    <p:bodyStyle>
      <a:lvl1pPr marL="458331" indent="-458331" algn="l" defTabSz="1222217" rtl="0" eaLnBrk="1" latinLnBrk="0" hangingPunct="1">
        <a:spcBef>
          <a:spcPct val="20000"/>
        </a:spcBef>
        <a:buFont typeface="Arial" pitchFamily="34" charset="0"/>
        <a:buChar char="•"/>
        <a:defRPr sz="4300" kern="1200">
          <a:solidFill>
            <a:schemeClr val="tx1"/>
          </a:solidFill>
          <a:latin typeface="+mn-lt"/>
          <a:ea typeface="+mn-ea"/>
          <a:cs typeface="+mn-cs"/>
        </a:defRPr>
      </a:lvl1pPr>
      <a:lvl2pPr marL="993051" indent="-381942" algn="l" defTabSz="1222217" rtl="0" eaLnBrk="1" latinLnBrk="0" hangingPunct="1">
        <a:spcBef>
          <a:spcPct val="20000"/>
        </a:spcBef>
        <a:buFont typeface="Arial" pitchFamily="34" charset="0"/>
        <a:buChar char="–"/>
        <a:defRPr sz="3700" kern="1200">
          <a:solidFill>
            <a:schemeClr val="tx1"/>
          </a:solidFill>
          <a:latin typeface="+mn-lt"/>
          <a:ea typeface="+mn-ea"/>
          <a:cs typeface="+mn-cs"/>
        </a:defRPr>
      </a:lvl2pPr>
      <a:lvl3pPr marL="1527772" indent="-305555" algn="l" defTabSz="1222217"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8881"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2749990"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3361099"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72207"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83316"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94425"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da-DK"/>
      </a:defPPr>
      <a:lvl1pPr marL="0" algn="l" defTabSz="1222217" rtl="0" eaLnBrk="1" latinLnBrk="0" hangingPunct="1">
        <a:defRPr sz="2400" kern="1200">
          <a:solidFill>
            <a:schemeClr val="tx1"/>
          </a:solidFill>
          <a:latin typeface="+mn-lt"/>
          <a:ea typeface="+mn-ea"/>
          <a:cs typeface="+mn-cs"/>
        </a:defRPr>
      </a:lvl1pPr>
      <a:lvl2pPr marL="611109" algn="l" defTabSz="1222217" rtl="0" eaLnBrk="1" latinLnBrk="0" hangingPunct="1">
        <a:defRPr sz="2400" kern="1200">
          <a:solidFill>
            <a:schemeClr val="tx1"/>
          </a:solidFill>
          <a:latin typeface="+mn-lt"/>
          <a:ea typeface="+mn-ea"/>
          <a:cs typeface="+mn-cs"/>
        </a:defRPr>
      </a:lvl2pPr>
      <a:lvl3pPr marL="1222217" algn="l" defTabSz="1222217" rtl="0" eaLnBrk="1" latinLnBrk="0" hangingPunct="1">
        <a:defRPr sz="2400" kern="1200">
          <a:solidFill>
            <a:schemeClr val="tx1"/>
          </a:solidFill>
          <a:latin typeface="+mn-lt"/>
          <a:ea typeface="+mn-ea"/>
          <a:cs typeface="+mn-cs"/>
        </a:defRPr>
      </a:lvl3pPr>
      <a:lvl4pPr marL="1833326" algn="l" defTabSz="1222217" rtl="0" eaLnBrk="1" latinLnBrk="0" hangingPunct="1">
        <a:defRPr sz="2400" kern="1200">
          <a:solidFill>
            <a:schemeClr val="tx1"/>
          </a:solidFill>
          <a:latin typeface="+mn-lt"/>
          <a:ea typeface="+mn-ea"/>
          <a:cs typeface="+mn-cs"/>
        </a:defRPr>
      </a:lvl4pPr>
      <a:lvl5pPr marL="2444435" algn="l" defTabSz="1222217" rtl="0" eaLnBrk="1" latinLnBrk="0" hangingPunct="1">
        <a:defRPr sz="2400" kern="1200">
          <a:solidFill>
            <a:schemeClr val="tx1"/>
          </a:solidFill>
          <a:latin typeface="+mn-lt"/>
          <a:ea typeface="+mn-ea"/>
          <a:cs typeface="+mn-cs"/>
        </a:defRPr>
      </a:lvl5pPr>
      <a:lvl6pPr marL="3055544" algn="l" defTabSz="1222217" rtl="0" eaLnBrk="1" latinLnBrk="0" hangingPunct="1">
        <a:defRPr sz="2400" kern="1200">
          <a:solidFill>
            <a:schemeClr val="tx1"/>
          </a:solidFill>
          <a:latin typeface="+mn-lt"/>
          <a:ea typeface="+mn-ea"/>
          <a:cs typeface="+mn-cs"/>
        </a:defRPr>
      </a:lvl6pPr>
      <a:lvl7pPr marL="3666652" algn="l" defTabSz="1222217" rtl="0" eaLnBrk="1" latinLnBrk="0" hangingPunct="1">
        <a:defRPr sz="2400" kern="1200">
          <a:solidFill>
            <a:schemeClr val="tx1"/>
          </a:solidFill>
          <a:latin typeface="+mn-lt"/>
          <a:ea typeface="+mn-ea"/>
          <a:cs typeface="+mn-cs"/>
        </a:defRPr>
      </a:lvl7pPr>
      <a:lvl8pPr marL="4277761" algn="l" defTabSz="1222217" rtl="0" eaLnBrk="1" latinLnBrk="0" hangingPunct="1">
        <a:defRPr sz="2400" kern="1200">
          <a:solidFill>
            <a:schemeClr val="tx1"/>
          </a:solidFill>
          <a:latin typeface="+mn-lt"/>
          <a:ea typeface="+mn-ea"/>
          <a:cs typeface="+mn-cs"/>
        </a:defRPr>
      </a:lvl8pPr>
      <a:lvl9pPr marL="4888870" algn="l" defTabSz="122221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BF2E5"/>
        </a:solidFill>
        <a:effectLst/>
      </p:bgPr>
    </p:bg>
    <p:spTree>
      <p:nvGrpSpPr>
        <p:cNvPr id="1" name=""/>
        <p:cNvGrpSpPr/>
        <p:nvPr/>
      </p:nvGrpSpPr>
      <p:grpSpPr>
        <a:xfrm>
          <a:off x="0" y="0"/>
          <a:ext cx="0" cy="0"/>
          <a:chOff x="0" y="0"/>
          <a:chExt cx="0" cy="0"/>
        </a:xfrm>
      </p:grpSpPr>
      <p:sp>
        <p:nvSpPr>
          <p:cNvPr id="10" name="Tekstboks 9"/>
          <p:cNvSpPr txBox="1"/>
          <p:nvPr/>
        </p:nvSpPr>
        <p:spPr>
          <a:xfrm>
            <a:off x="1495788" y="5011597"/>
            <a:ext cx="9806331" cy="1323440"/>
          </a:xfrm>
          <a:prstGeom prst="rect">
            <a:avLst/>
          </a:prstGeom>
          <a:noFill/>
          <a:ln>
            <a:noFill/>
          </a:ln>
        </p:spPr>
        <p:txBody>
          <a:bodyPr wrap="square" rtlCol="0">
            <a:spAutoFit/>
          </a:bodyPr>
          <a:lstStyle/>
          <a:p>
            <a:pPr lvl="0"/>
            <a:r>
              <a:rPr lang="da-DK" sz="8000" dirty="0" smtClean="0">
                <a:solidFill>
                  <a:srgbClr val="9BBB59"/>
                </a:solidFill>
                <a:latin typeface="Aharoni" pitchFamily="2" charset="-79"/>
                <a:cs typeface="Aharoni" pitchFamily="2" charset="-79"/>
              </a:rPr>
              <a:t>Henrik</a:t>
            </a:r>
            <a:endParaRPr lang="da-DK" sz="8000" dirty="0">
              <a:solidFill>
                <a:srgbClr val="9BBB59"/>
              </a:solidFill>
            </a:endParaRPr>
          </a:p>
        </p:txBody>
      </p:sp>
      <p:sp>
        <p:nvSpPr>
          <p:cNvPr id="11" name="Tekstboks 10"/>
          <p:cNvSpPr txBox="1"/>
          <p:nvPr/>
        </p:nvSpPr>
        <p:spPr>
          <a:xfrm>
            <a:off x="1495788" y="5885058"/>
            <a:ext cx="9806331" cy="1323440"/>
          </a:xfrm>
          <a:prstGeom prst="rect">
            <a:avLst/>
          </a:prstGeom>
          <a:noFill/>
          <a:ln>
            <a:noFill/>
          </a:ln>
        </p:spPr>
        <p:txBody>
          <a:bodyPr wrap="square" rtlCol="0">
            <a:spAutoFit/>
          </a:bodyPr>
          <a:lstStyle/>
          <a:p>
            <a:pPr lvl="0"/>
            <a:r>
              <a:rPr lang="da-DK" sz="8000" dirty="0" smtClean="0">
                <a:solidFill>
                  <a:schemeClr val="bg1">
                    <a:lumMod val="50000"/>
                  </a:schemeClr>
                </a:solidFill>
                <a:latin typeface="Aharoni" pitchFamily="2" charset="-79"/>
                <a:cs typeface="Aharoni" pitchFamily="2" charset="-79"/>
              </a:rPr>
              <a:t>Dahl</a:t>
            </a:r>
            <a:endParaRPr lang="da-DK" sz="8000" dirty="0"/>
          </a:p>
        </p:txBody>
      </p:sp>
      <p:sp>
        <p:nvSpPr>
          <p:cNvPr id="12" name="Tekstboks 11"/>
          <p:cNvSpPr txBox="1"/>
          <p:nvPr/>
        </p:nvSpPr>
        <p:spPr>
          <a:xfrm>
            <a:off x="1495788" y="7017128"/>
            <a:ext cx="8270319" cy="1569660"/>
          </a:xfrm>
          <a:prstGeom prst="rect">
            <a:avLst/>
          </a:prstGeom>
          <a:noFill/>
          <a:ln>
            <a:noFill/>
          </a:ln>
        </p:spPr>
        <p:txBody>
          <a:bodyPr wrap="square" rtlCol="0">
            <a:spAutoFit/>
          </a:bodyPr>
          <a:lstStyle/>
          <a:p>
            <a:pPr lvl="0"/>
            <a:r>
              <a:rPr lang="da-DK" sz="3200" b="1" dirty="0" smtClean="0">
                <a:solidFill>
                  <a:schemeClr val="tx1">
                    <a:lumMod val="65000"/>
                    <a:lumOff val="35000"/>
                  </a:schemeClr>
                </a:solidFill>
              </a:rPr>
              <a:t>Dansk sociolog og livsstilsforsker</a:t>
            </a:r>
          </a:p>
          <a:p>
            <a:pPr lvl="0"/>
            <a:r>
              <a:rPr lang="da-DK" sz="3200" b="1" dirty="0" smtClean="0">
                <a:solidFill>
                  <a:schemeClr val="tx1">
                    <a:lumMod val="65000"/>
                    <a:lumOff val="35000"/>
                  </a:schemeClr>
                </a:solidFill>
              </a:rPr>
              <a:t>Født 20. Februar 1960 i Århus</a:t>
            </a:r>
          </a:p>
          <a:p>
            <a:pPr lvl="0"/>
            <a:endParaRPr lang="da-DK" sz="3200" b="1" dirty="0" smtClean="0">
              <a:solidFill>
                <a:schemeClr val="tx1">
                  <a:lumMod val="65000"/>
                  <a:lumOff val="35000"/>
                </a:schemeClr>
              </a:solidFill>
            </a:endParaRPr>
          </a:p>
        </p:txBody>
      </p:sp>
      <p:sp>
        <p:nvSpPr>
          <p:cNvPr id="2" name="Rektangel 1"/>
          <p:cNvSpPr/>
          <p:nvPr/>
        </p:nvSpPr>
        <p:spPr>
          <a:xfrm>
            <a:off x="1633194" y="1681095"/>
            <a:ext cx="6763390" cy="830997"/>
          </a:xfrm>
          <a:prstGeom prst="rect">
            <a:avLst/>
          </a:prstGeom>
        </p:spPr>
        <p:txBody>
          <a:bodyPr wrap="none">
            <a:spAutoFit/>
          </a:bodyPr>
          <a:lstStyle/>
          <a:p>
            <a:pPr lvl="0"/>
            <a:r>
              <a:rPr lang="da-DK" sz="4800" b="1" dirty="0">
                <a:solidFill>
                  <a:schemeClr val="tx1">
                    <a:lumMod val="65000"/>
                    <a:lumOff val="35000"/>
                  </a:schemeClr>
                </a:solidFill>
                <a:latin typeface="Arial" pitchFamily="34" charset="0"/>
                <a:cs typeface="Arial" pitchFamily="34" charset="0"/>
              </a:rPr>
              <a:t>Minerva livsstilsmodel</a:t>
            </a:r>
            <a:endParaRPr lang="da-DK" sz="4800" b="1" dirty="0">
              <a:latin typeface="Arial" pitchFamily="34" charset="0"/>
              <a:cs typeface="Arial" pitchFamily="34" charset="0"/>
            </a:endParaRPr>
          </a:p>
        </p:txBody>
      </p:sp>
    </p:spTree>
    <p:extLst>
      <p:ext uri="{BB962C8B-B14F-4D97-AF65-F5344CB8AC3E}">
        <p14:creationId xmlns:p14="http://schemas.microsoft.com/office/powerpoint/2010/main" val="3624054758"/>
      </p:ext>
    </p:extLst>
  </p:cSld>
  <p:clrMapOvr>
    <a:masterClrMapping/>
  </p:clrMapOvr>
  <p:transition advClick="0" advTm="2516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uppe 27"/>
          <p:cNvGrpSpPr/>
          <p:nvPr/>
        </p:nvGrpSpPr>
        <p:grpSpPr>
          <a:xfrm>
            <a:off x="301021" y="627340"/>
            <a:ext cx="7935097" cy="7419283"/>
            <a:chOff x="301021" y="627340"/>
            <a:chExt cx="7935097" cy="7419283"/>
          </a:xfrm>
        </p:grpSpPr>
        <p:sp>
          <p:nvSpPr>
            <p:cNvPr id="29" name="TextBox 16"/>
            <p:cNvSpPr txBox="1"/>
            <p:nvPr/>
          </p:nvSpPr>
          <p:spPr>
            <a:xfrm>
              <a:off x="3141759" y="7461848"/>
              <a:ext cx="2255554" cy="584775"/>
            </a:xfrm>
            <a:prstGeom prst="rect">
              <a:avLst/>
            </a:prstGeom>
            <a:solidFill>
              <a:schemeClr val="bg1">
                <a:lumMod val="65000"/>
              </a:schemeClr>
            </a:solidFill>
          </p:spPr>
          <p:txBody>
            <a:bodyPr wrap="none" rtlCol="0">
              <a:spAutoFit/>
            </a:bodyPr>
            <a:lstStyle/>
            <a:p>
              <a:r>
                <a:rPr lang="da-DK" sz="3200" b="1" dirty="0">
                  <a:solidFill>
                    <a:schemeClr val="bg1"/>
                  </a:solidFill>
                  <a:latin typeface="Myriad Web Pro" pitchFamily="34" charset="0"/>
                  <a:cs typeface="Aharoni" pitchFamily="2" charset="-79"/>
                </a:rPr>
                <a:t>Traditionel</a:t>
              </a:r>
            </a:p>
          </p:txBody>
        </p:sp>
        <p:grpSp>
          <p:nvGrpSpPr>
            <p:cNvPr id="30" name="Gruppe 29"/>
            <p:cNvGrpSpPr/>
            <p:nvPr/>
          </p:nvGrpSpPr>
          <p:grpSpPr>
            <a:xfrm>
              <a:off x="849911" y="1123106"/>
              <a:ext cx="6745888" cy="6225376"/>
              <a:chOff x="849911" y="302496"/>
              <a:chExt cx="6745888" cy="6225376"/>
            </a:xfrm>
          </p:grpSpPr>
          <p:sp>
            <p:nvSpPr>
              <p:cNvPr id="34" name="Ellipse 33"/>
              <p:cNvSpPr/>
              <p:nvPr/>
            </p:nvSpPr>
            <p:spPr>
              <a:xfrm>
                <a:off x="1064156" y="934415"/>
                <a:ext cx="6241311" cy="5593457"/>
              </a:xfrm>
              <a:prstGeom prst="ellipse">
                <a:avLst/>
              </a:prstGeom>
              <a:solidFill>
                <a:schemeClr val="bg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5" name="Ligebenet trekant 26"/>
              <p:cNvSpPr/>
              <p:nvPr/>
            </p:nvSpPr>
            <p:spPr>
              <a:xfrm rot="2198046">
                <a:off x="901012" y="3186886"/>
                <a:ext cx="4109806" cy="2807177"/>
              </a:xfrm>
              <a:custGeom>
                <a:avLst/>
                <a:gdLst>
                  <a:gd name="connsiteX0" fmla="*/ 0 w 3787979"/>
                  <a:gd name="connsiteY0" fmla="*/ 2525035 h 2525035"/>
                  <a:gd name="connsiteX1" fmla="*/ 1938688 w 3787979"/>
                  <a:gd name="connsiteY1" fmla="*/ 0 h 2525035"/>
                  <a:gd name="connsiteX2" fmla="*/ 3787979 w 3787979"/>
                  <a:gd name="connsiteY2" fmla="*/ 2525035 h 2525035"/>
                  <a:gd name="connsiteX3" fmla="*/ 0 w 3787979"/>
                  <a:gd name="connsiteY3" fmla="*/ 2525035 h 2525035"/>
                  <a:gd name="connsiteX0" fmla="*/ 0 w 4277160"/>
                  <a:gd name="connsiteY0" fmla="*/ 1962947 h 2525035"/>
                  <a:gd name="connsiteX1" fmla="*/ 2427869 w 4277160"/>
                  <a:gd name="connsiteY1" fmla="*/ 0 h 2525035"/>
                  <a:gd name="connsiteX2" fmla="*/ 4277160 w 4277160"/>
                  <a:gd name="connsiteY2" fmla="*/ 2525035 h 2525035"/>
                  <a:gd name="connsiteX3" fmla="*/ 0 w 4277160"/>
                  <a:gd name="connsiteY3" fmla="*/ 1962947 h 2525035"/>
                  <a:gd name="connsiteX0" fmla="*/ 0 w 4277160"/>
                  <a:gd name="connsiteY0" fmla="*/ 1962947 h 2611903"/>
                  <a:gd name="connsiteX1" fmla="*/ 2427869 w 4277160"/>
                  <a:gd name="connsiteY1" fmla="*/ 0 h 2611903"/>
                  <a:gd name="connsiteX2" fmla="*/ 4277160 w 4277160"/>
                  <a:gd name="connsiteY2" fmla="*/ 2525035 h 2611903"/>
                  <a:gd name="connsiteX3" fmla="*/ 0 w 4277160"/>
                  <a:gd name="connsiteY3" fmla="*/ 1962947 h 2611903"/>
                  <a:gd name="connsiteX0" fmla="*/ 0 w 4125859"/>
                  <a:gd name="connsiteY0" fmla="*/ 1962947 h 2515453"/>
                  <a:gd name="connsiteX1" fmla="*/ 2427869 w 4125859"/>
                  <a:gd name="connsiteY1" fmla="*/ 0 h 2515453"/>
                  <a:gd name="connsiteX2" fmla="*/ 4125859 w 4125859"/>
                  <a:gd name="connsiteY2" fmla="*/ 2257710 h 2515453"/>
                  <a:gd name="connsiteX3" fmla="*/ 0 w 4125859"/>
                  <a:gd name="connsiteY3" fmla="*/ 1962947 h 2515453"/>
                  <a:gd name="connsiteX0" fmla="*/ 0 w 4125859"/>
                  <a:gd name="connsiteY0" fmla="*/ 1962947 h 2844520"/>
                  <a:gd name="connsiteX1" fmla="*/ 2427869 w 4125859"/>
                  <a:gd name="connsiteY1" fmla="*/ 0 h 2844520"/>
                  <a:gd name="connsiteX2" fmla="*/ 4125859 w 4125859"/>
                  <a:gd name="connsiteY2" fmla="*/ 2257710 h 2844520"/>
                  <a:gd name="connsiteX3" fmla="*/ 0 w 4125859"/>
                  <a:gd name="connsiteY3" fmla="*/ 1962947 h 2844520"/>
                  <a:gd name="connsiteX0" fmla="*/ 0 w 4125859"/>
                  <a:gd name="connsiteY0" fmla="*/ 1917086 h 2798659"/>
                  <a:gd name="connsiteX1" fmla="*/ 2461970 w 4125859"/>
                  <a:gd name="connsiteY1" fmla="*/ 0 h 2798659"/>
                  <a:gd name="connsiteX2" fmla="*/ 4125859 w 4125859"/>
                  <a:gd name="connsiteY2" fmla="*/ 2211849 h 2798659"/>
                  <a:gd name="connsiteX3" fmla="*/ 0 w 4125859"/>
                  <a:gd name="connsiteY3" fmla="*/ 1917086 h 2798659"/>
                  <a:gd name="connsiteX0" fmla="*/ 0 w 4139339"/>
                  <a:gd name="connsiteY0" fmla="*/ 1876088 h 2780282"/>
                  <a:gd name="connsiteX1" fmla="*/ 2475450 w 4139339"/>
                  <a:gd name="connsiteY1" fmla="*/ 0 h 2780282"/>
                  <a:gd name="connsiteX2" fmla="*/ 4139339 w 4139339"/>
                  <a:gd name="connsiteY2" fmla="*/ 2211849 h 2780282"/>
                  <a:gd name="connsiteX3" fmla="*/ 0 w 4139339"/>
                  <a:gd name="connsiteY3" fmla="*/ 1876088 h 2780282"/>
                  <a:gd name="connsiteX0" fmla="*/ 0 w 4094928"/>
                  <a:gd name="connsiteY0" fmla="*/ 1935814 h 2807270"/>
                  <a:gd name="connsiteX1" fmla="*/ 2431039 w 4094928"/>
                  <a:gd name="connsiteY1" fmla="*/ 0 h 2807270"/>
                  <a:gd name="connsiteX2" fmla="*/ 4094928 w 4094928"/>
                  <a:gd name="connsiteY2" fmla="*/ 2211849 h 2807270"/>
                  <a:gd name="connsiteX3" fmla="*/ 0 w 4094928"/>
                  <a:gd name="connsiteY3" fmla="*/ 1935814 h 2807270"/>
                  <a:gd name="connsiteX0" fmla="*/ 0 w 4094928"/>
                  <a:gd name="connsiteY0" fmla="*/ 1867556 h 2739012"/>
                  <a:gd name="connsiteX1" fmla="*/ 2481795 w 4094928"/>
                  <a:gd name="connsiteY1" fmla="*/ 0 h 2739012"/>
                  <a:gd name="connsiteX2" fmla="*/ 4094928 w 4094928"/>
                  <a:gd name="connsiteY2" fmla="*/ 2143591 h 2739012"/>
                  <a:gd name="connsiteX3" fmla="*/ 0 w 4094928"/>
                  <a:gd name="connsiteY3" fmla="*/ 1867556 h 2739012"/>
                  <a:gd name="connsiteX0" fmla="*/ 0 w 4094928"/>
                  <a:gd name="connsiteY0" fmla="*/ 1867556 h 2752720"/>
                  <a:gd name="connsiteX1" fmla="*/ 2481795 w 4094928"/>
                  <a:gd name="connsiteY1" fmla="*/ 0 h 2752720"/>
                  <a:gd name="connsiteX2" fmla="*/ 4094928 w 4094928"/>
                  <a:gd name="connsiteY2" fmla="*/ 2143591 h 2752720"/>
                  <a:gd name="connsiteX3" fmla="*/ 0 w 4094928"/>
                  <a:gd name="connsiteY3" fmla="*/ 1867556 h 2752720"/>
                  <a:gd name="connsiteX0" fmla="*/ 0 w 4094928"/>
                  <a:gd name="connsiteY0" fmla="*/ 1867556 h 2796392"/>
                  <a:gd name="connsiteX1" fmla="*/ 2481795 w 4094928"/>
                  <a:gd name="connsiteY1" fmla="*/ 0 h 2796392"/>
                  <a:gd name="connsiteX2" fmla="*/ 4094928 w 4094928"/>
                  <a:gd name="connsiteY2" fmla="*/ 2143591 h 2796392"/>
                  <a:gd name="connsiteX3" fmla="*/ 0 w 4094928"/>
                  <a:gd name="connsiteY3" fmla="*/ 1867556 h 2796392"/>
                  <a:gd name="connsiteX0" fmla="*/ 0 w 4061018"/>
                  <a:gd name="connsiteY0" fmla="*/ 1867556 h 2781335"/>
                  <a:gd name="connsiteX1" fmla="*/ 2481795 w 4061018"/>
                  <a:gd name="connsiteY1" fmla="*/ 0 h 2781335"/>
                  <a:gd name="connsiteX2" fmla="*/ 4061018 w 4061018"/>
                  <a:gd name="connsiteY2" fmla="*/ 2115807 h 2781335"/>
                  <a:gd name="connsiteX3" fmla="*/ 0 w 4061018"/>
                  <a:gd name="connsiteY3" fmla="*/ 1867556 h 2781335"/>
                  <a:gd name="connsiteX0" fmla="*/ 0 w 4061018"/>
                  <a:gd name="connsiteY0" fmla="*/ 1867556 h 2816123"/>
                  <a:gd name="connsiteX1" fmla="*/ 2481795 w 4061018"/>
                  <a:gd name="connsiteY1" fmla="*/ 0 h 2816123"/>
                  <a:gd name="connsiteX2" fmla="*/ 4061018 w 4061018"/>
                  <a:gd name="connsiteY2" fmla="*/ 2115807 h 2816123"/>
                  <a:gd name="connsiteX3" fmla="*/ 0 w 4061018"/>
                  <a:gd name="connsiteY3" fmla="*/ 1867556 h 2816123"/>
                  <a:gd name="connsiteX0" fmla="*/ 0 w 4090772"/>
                  <a:gd name="connsiteY0" fmla="*/ 1867556 h 2818535"/>
                  <a:gd name="connsiteX1" fmla="*/ 2481795 w 4090772"/>
                  <a:gd name="connsiteY1" fmla="*/ 0 h 2818535"/>
                  <a:gd name="connsiteX2" fmla="*/ 4090772 w 4090772"/>
                  <a:gd name="connsiteY2" fmla="*/ 2120183 h 2818535"/>
                  <a:gd name="connsiteX3" fmla="*/ 0 w 4090772"/>
                  <a:gd name="connsiteY3" fmla="*/ 1867556 h 2818535"/>
                  <a:gd name="connsiteX0" fmla="*/ 0 w 4109806"/>
                  <a:gd name="connsiteY0" fmla="*/ 1841959 h 2807177"/>
                  <a:gd name="connsiteX1" fmla="*/ 2500829 w 4109806"/>
                  <a:gd name="connsiteY1" fmla="*/ 0 h 2807177"/>
                  <a:gd name="connsiteX2" fmla="*/ 4109806 w 4109806"/>
                  <a:gd name="connsiteY2" fmla="*/ 2120183 h 2807177"/>
                  <a:gd name="connsiteX3" fmla="*/ 0 w 4109806"/>
                  <a:gd name="connsiteY3" fmla="*/ 1841959 h 2807177"/>
                </a:gdLst>
                <a:ahLst/>
                <a:cxnLst>
                  <a:cxn ang="0">
                    <a:pos x="connsiteX0" y="connsiteY0"/>
                  </a:cxn>
                  <a:cxn ang="0">
                    <a:pos x="connsiteX1" y="connsiteY1"/>
                  </a:cxn>
                  <a:cxn ang="0">
                    <a:pos x="connsiteX2" y="connsiteY2"/>
                  </a:cxn>
                  <a:cxn ang="0">
                    <a:pos x="connsiteX3" y="connsiteY3"/>
                  </a:cxn>
                </a:cxnLst>
                <a:rect l="l" t="t" r="r" b="b"/>
                <a:pathLst>
                  <a:path w="4109806" h="2807177">
                    <a:moveTo>
                      <a:pt x="0" y="1841959"/>
                    </a:moveTo>
                    <a:lnTo>
                      <a:pt x="2500829" y="0"/>
                    </a:lnTo>
                    <a:lnTo>
                      <a:pt x="4109806" y="2120183"/>
                    </a:lnTo>
                    <a:cubicBezTo>
                      <a:pt x="2642192" y="3113402"/>
                      <a:pt x="985546" y="3037345"/>
                      <a:pt x="0" y="1841959"/>
                    </a:cubicBez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6" name="Ligebenet trekant 26"/>
              <p:cNvSpPr/>
              <p:nvPr/>
            </p:nvSpPr>
            <p:spPr>
              <a:xfrm rot="19401954" flipH="1">
                <a:off x="3500640" y="3155392"/>
                <a:ext cx="4095159" cy="2840194"/>
              </a:xfrm>
              <a:custGeom>
                <a:avLst/>
                <a:gdLst>
                  <a:gd name="connsiteX0" fmla="*/ 0 w 3787979"/>
                  <a:gd name="connsiteY0" fmla="*/ 2525035 h 2525035"/>
                  <a:gd name="connsiteX1" fmla="*/ 1938688 w 3787979"/>
                  <a:gd name="connsiteY1" fmla="*/ 0 h 2525035"/>
                  <a:gd name="connsiteX2" fmla="*/ 3787979 w 3787979"/>
                  <a:gd name="connsiteY2" fmla="*/ 2525035 h 2525035"/>
                  <a:gd name="connsiteX3" fmla="*/ 0 w 3787979"/>
                  <a:gd name="connsiteY3" fmla="*/ 2525035 h 2525035"/>
                  <a:gd name="connsiteX0" fmla="*/ 0 w 4277160"/>
                  <a:gd name="connsiteY0" fmla="*/ 1962947 h 2525035"/>
                  <a:gd name="connsiteX1" fmla="*/ 2427869 w 4277160"/>
                  <a:gd name="connsiteY1" fmla="*/ 0 h 2525035"/>
                  <a:gd name="connsiteX2" fmla="*/ 4277160 w 4277160"/>
                  <a:gd name="connsiteY2" fmla="*/ 2525035 h 2525035"/>
                  <a:gd name="connsiteX3" fmla="*/ 0 w 4277160"/>
                  <a:gd name="connsiteY3" fmla="*/ 1962947 h 2525035"/>
                  <a:gd name="connsiteX0" fmla="*/ 0 w 4277160"/>
                  <a:gd name="connsiteY0" fmla="*/ 1962947 h 2611903"/>
                  <a:gd name="connsiteX1" fmla="*/ 2427869 w 4277160"/>
                  <a:gd name="connsiteY1" fmla="*/ 0 h 2611903"/>
                  <a:gd name="connsiteX2" fmla="*/ 4277160 w 4277160"/>
                  <a:gd name="connsiteY2" fmla="*/ 2525035 h 2611903"/>
                  <a:gd name="connsiteX3" fmla="*/ 0 w 4277160"/>
                  <a:gd name="connsiteY3" fmla="*/ 1962947 h 2611903"/>
                  <a:gd name="connsiteX0" fmla="*/ 0 w 4125859"/>
                  <a:gd name="connsiteY0" fmla="*/ 1962947 h 2515453"/>
                  <a:gd name="connsiteX1" fmla="*/ 2427869 w 4125859"/>
                  <a:gd name="connsiteY1" fmla="*/ 0 h 2515453"/>
                  <a:gd name="connsiteX2" fmla="*/ 4125859 w 4125859"/>
                  <a:gd name="connsiteY2" fmla="*/ 2257710 h 2515453"/>
                  <a:gd name="connsiteX3" fmla="*/ 0 w 4125859"/>
                  <a:gd name="connsiteY3" fmla="*/ 1962947 h 2515453"/>
                  <a:gd name="connsiteX0" fmla="*/ 0 w 4125859"/>
                  <a:gd name="connsiteY0" fmla="*/ 1962947 h 2844520"/>
                  <a:gd name="connsiteX1" fmla="*/ 2427869 w 4125859"/>
                  <a:gd name="connsiteY1" fmla="*/ 0 h 2844520"/>
                  <a:gd name="connsiteX2" fmla="*/ 4125859 w 4125859"/>
                  <a:gd name="connsiteY2" fmla="*/ 2257710 h 2844520"/>
                  <a:gd name="connsiteX3" fmla="*/ 0 w 4125859"/>
                  <a:gd name="connsiteY3" fmla="*/ 1962947 h 2844520"/>
                  <a:gd name="connsiteX0" fmla="*/ 0 w 4125859"/>
                  <a:gd name="connsiteY0" fmla="*/ 1917086 h 2798659"/>
                  <a:gd name="connsiteX1" fmla="*/ 2461970 w 4125859"/>
                  <a:gd name="connsiteY1" fmla="*/ 0 h 2798659"/>
                  <a:gd name="connsiteX2" fmla="*/ 4125859 w 4125859"/>
                  <a:gd name="connsiteY2" fmla="*/ 2211849 h 2798659"/>
                  <a:gd name="connsiteX3" fmla="*/ 0 w 4125859"/>
                  <a:gd name="connsiteY3" fmla="*/ 1917086 h 2798659"/>
                  <a:gd name="connsiteX0" fmla="*/ 0 w 4150291"/>
                  <a:gd name="connsiteY0" fmla="*/ 1884230 h 2783880"/>
                  <a:gd name="connsiteX1" fmla="*/ 2486402 w 4150291"/>
                  <a:gd name="connsiteY1" fmla="*/ 0 h 2783880"/>
                  <a:gd name="connsiteX2" fmla="*/ 4150291 w 4150291"/>
                  <a:gd name="connsiteY2" fmla="*/ 2211849 h 2783880"/>
                  <a:gd name="connsiteX3" fmla="*/ 0 w 4150291"/>
                  <a:gd name="connsiteY3" fmla="*/ 1884230 h 2783880"/>
                  <a:gd name="connsiteX0" fmla="*/ 0 w 4122725"/>
                  <a:gd name="connsiteY0" fmla="*/ 1884230 h 2773237"/>
                  <a:gd name="connsiteX1" fmla="*/ 2486402 w 4122725"/>
                  <a:gd name="connsiteY1" fmla="*/ 0 h 2773237"/>
                  <a:gd name="connsiteX2" fmla="*/ 4122725 w 4122725"/>
                  <a:gd name="connsiteY2" fmla="*/ 2192597 h 2773237"/>
                  <a:gd name="connsiteX3" fmla="*/ 0 w 4122725"/>
                  <a:gd name="connsiteY3" fmla="*/ 1884230 h 2773237"/>
                  <a:gd name="connsiteX0" fmla="*/ 0 w 4122725"/>
                  <a:gd name="connsiteY0" fmla="*/ 1858633 h 2747640"/>
                  <a:gd name="connsiteX1" fmla="*/ 2505436 w 4122725"/>
                  <a:gd name="connsiteY1" fmla="*/ 0 h 2747640"/>
                  <a:gd name="connsiteX2" fmla="*/ 4122725 w 4122725"/>
                  <a:gd name="connsiteY2" fmla="*/ 2167000 h 2747640"/>
                  <a:gd name="connsiteX3" fmla="*/ 0 w 4122725"/>
                  <a:gd name="connsiteY3" fmla="*/ 1858633 h 2747640"/>
                  <a:gd name="connsiteX0" fmla="*/ 0 w 4095159"/>
                  <a:gd name="connsiteY0" fmla="*/ 1858633 h 2737141"/>
                  <a:gd name="connsiteX1" fmla="*/ 2505436 w 4095159"/>
                  <a:gd name="connsiteY1" fmla="*/ 0 h 2737141"/>
                  <a:gd name="connsiteX2" fmla="*/ 4095159 w 4095159"/>
                  <a:gd name="connsiteY2" fmla="*/ 2147748 h 2737141"/>
                  <a:gd name="connsiteX3" fmla="*/ 0 w 4095159"/>
                  <a:gd name="connsiteY3" fmla="*/ 1858633 h 2737141"/>
                  <a:gd name="connsiteX0" fmla="*/ 0 w 4095159"/>
                  <a:gd name="connsiteY0" fmla="*/ 1858633 h 2840194"/>
                  <a:gd name="connsiteX1" fmla="*/ 2505436 w 4095159"/>
                  <a:gd name="connsiteY1" fmla="*/ 0 h 2840194"/>
                  <a:gd name="connsiteX2" fmla="*/ 4095159 w 4095159"/>
                  <a:gd name="connsiteY2" fmla="*/ 2147748 h 2840194"/>
                  <a:gd name="connsiteX3" fmla="*/ 0 w 4095159"/>
                  <a:gd name="connsiteY3" fmla="*/ 1858633 h 2840194"/>
                </a:gdLst>
                <a:ahLst/>
                <a:cxnLst>
                  <a:cxn ang="0">
                    <a:pos x="connsiteX0" y="connsiteY0"/>
                  </a:cxn>
                  <a:cxn ang="0">
                    <a:pos x="connsiteX1" y="connsiteY1"/>
                  </a:cxn>
                  <a:cxn ang="0">
                    <a:pos x="connsiteX2" y="connsiteY2"/>
                  </a:cxn>
                  <a:cxn ang="0">
                    <a:pos x="connsiteX3" y="connsiteY3"/>
                  </a:cxn>
                </a:cxnLst>
                <a:rect l="l" t="t" r="r" b="b"/>
                <a:pathLst>
                  <a:path w="4095159" h="2840194">
                    <a:moveTo>
                      <a:pt x="0" y="1858633"/>
                    </a:moveTo>
                    <a:lnTo>
                      <a:pt x="2505436" y="0"/>
                    </a:lnTo>
                    <a:lnTo>
                      <a:pt x="4095159" y="2147748"/>
                    </a:lnTo>
                    <a:cubicBezTo>
                      <a:pt x="2444429" y="3197631"/>
                      <a:pt x="983576" y="3015734"/>
                      <a:pt x="0" y="1858633"/>
                    </a:cubicBez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grpSp>
            <p:nvGrpSpPr>
              <p:cNvPr id="37" name="Gruppe 36"/>
              <p:cNvGrpSpPr/>
              <p:nvPr/>
            </p:nvGrpSpPr>
            <p:grpSpPr>
              <a:xfrm>
                <a:off x="849911" y="302496"/>
                <a:ext cx="6072625" cy="4920055"/>
                <a:chOff x="849911" y="302496"/>
                <a:chExt cx="6072625" cy="4920055"/>
              </a:xfrm>
            </p:grpSpPr>
            <p:sp>
              <p:nvSpPr>
                <p:cNvPr id="38" name="Ligebenet trekant 26"/>
                <p:cNvSpPr/>
                <p:nvPr/>
              </p:nvSpPr>
              <p:spPr>
                <a:xfrm rot="19345681" flipV="1">
                  <a:off x="849911" y="1011465"/>
                  <a:ext cx="4252521" cy="2999979"/>
                </a:xfrm>
                <a:custGeom>
                  <a:avLst/>
                  <a:gdLst>
                    <a:gd name="connsiteX0" fmla="*/ 0 w 3787979"/>
                    <a:gd name="connsiteY0" fmla="*/ 2525035 h 2525035"/>
                    <a:gd name="connsiteX1" fmla="*/ 1938688 w 3787979"/>
                    <a:gd name="connsiteY1" fmla="*/ 0 h 2525035"/>
                    <a:gd name="connsiteX2" fmla="*/ 3787979 w 3787979"/>
                    <a:gd name="connsiteY2" fmla="*/ 2525035 h 2525035"/>
                    <a:gd name="connsiteX3" fmla="*/ 0 w 3787979"/>
                    <a:gd name="connsiteY3" fmla="*/ 2525035 h 2525035"/>
                    <a:gd name="connsiteX0" fmla="*/ 0 w 4277160"/>
                    <a:gd name="connsiteY0" fmla="*/ 1962947 h 2525035"/>
                    <a:gd name="connsiteX1" fmla="*/ 2427869 w 4277160"/>
                    <a:gd name="connsiteY1" fmla="*/ 0 h 2525035"/>
                    <a:gd name="connsiteX2" fmla="*/ 4277160 w 4277160"/>
                    <a:gd name="connsiteY2" fmla="*/ 2525035 h 2525035"/>
                    <a:gd name="connsiteX3" fmla="*/ 0 w 4277160"/>
                    <a:gd name="connsiteY3" fmla="*/ 1962947 h 2525035"/>
                    <a:gd name="connsiteX0" fmla="*/ 0 w 4277160"/>
                    <a:gd name="connsiteY0" fmla="*/ 1962947 h 2611903"/>
                    <a:gd name="connsiteX1" fmla="*/ 2427869 w 4277160"/>
                    <a:gd name="connsiteY1" fmla="*/ 0 h 2611903"/>
                    <a:gd name="connsiteX2" fmla="*/ 4277160 w 4277160"/>
                    <a:gd name="connsiteY2" fmla="*/ 2525035 h 2611903"/>
                    <a:gd name="connsiteX3" fmla="*/ 0 w 4277160"/>
                    <a:gd name="connsiteY3" fmla="*/ 1962947 h 2611903"/>
                    <a:gd name="connsiteX0" fmla="*/ 0 w 4125859"/>
                    <a:gd name="connsiteY0" fmla="*/ 1962947 h 2515453"/>
                    <a:gd name="connsiteX1" fmla="*/ 2427869 w 4125859"/>
                    <a:gd name="connsiteY1" fmla="*/ 0 h 2515453"/>
                    <a:gd name="connsiteX2" fmla="*/ 4125859 w 4125859"/>
                    <a:gd name="connsiteY2" fmla="*/ 2257710 h 2515453"/>
                    <a:gd name="connsiteX3" fmla="*/ 0 w 4125859"/>
                    <a:gd name="connsiteY3" fmla="*/ 1962947 h 2515453"/>
                    <a:gd name="connsiteX0" fmla="*/ 0 w 4125859"/>
                    <a:gd name="connsiteY0" fmla="*/ 1962947 h 2844520"/>
                    <a:gd name="connsiteX1" fmla="*/ 2427869 w 4125859"/>
                    <a:gd name="connsiteY1" fmla="*/ 0 h 2844520"/>
                    <a:gd name="connsiteX2" fmla="*/ 4125859 w 4125859"/>
                    <a:gd name="connsiteY2" fmla="*/ 2257710 h 2844520"/>
                    <a:gd name="connsiteX3" fmla="*/ 0 w 4125859"/>
                    <a:gd name="connsiteY3" fmla="*/ 1962947 h 2844520"/>
                    <a:gd name="connsiteX0" fmla="*/ 0 w 4125859"/>
                    <a:gd name="connsiteY0" fmla="*/ 1917086 h 2798659"/>
                    <a:gd name="connsiteX1" fmla="*/ 2461970 w 4125859"/>
                    <a:gd name="connsiteY1" fmla="*/ 0 h 2798659"/>
                    <a:gd name="connsiteX2" fmla="*/ 4125859 w 4125859"/>
                    <a:gd name="connsiteY2" fmla="*/ 2211849 h 2798659"/>
                    <a:gd name="connsiteX3" fmla="*/ 0 w 4125859"/>
                    <a:gd name="connsiteY3" fmla="*/ 1917086 h 2798659"/>
                    <a:gd name="connsiteX0" fmla="*/ 0 w 4203251"/>
                    <a:gd name="connsiteY0" fmla="*/ 1838871 h 2764162"/>
                    <a:gd name="connsiteX1" fmla="*/ 2539362 w 4203251"/>
                    <a:gd name="connsiteY1" fmla="*/ 0 h 2764162"/>
                    <a:gd name="connsiteX2" fmla="*/ 4203251 w 4203251"/>
                    <a:gd name="connsiteY2" fmla="*/ 2211849 h 2764162"/>
                    <a:gd name="connsiteX3" fmla="*/ 0 w 4203251"/>
                    <a:gd name="connsiteY3" fmla="*/ 1838871 h 2764162"/>
                    <a:gd name="connsiteX0" fmla="*/ 0 w 4203251"/>
                    <a:gd name="connsiteY0" fmla="*/ 1882139 h 2807430"/>
                    <a:gd name="connsiteX1" fmla="*/ 2506075 w 4203251"/>
                    <a:gd name="connsiteY1" fmla="*/ 0 h 2807430"/>
                    <a:gd name="connsiteX2" fmla="*/ 4203251 w 4203251"/>
                    <a:gd name="connsiteY2" fmla="*/ 2255117 h 2807430"/>
                    <a:gd name="connsiteX3" fmla="*/ 0 w 4203251"/>
                    <a:gd name="connsiteY3" fmla="*/ 1882139 h 2807430"/>
                    <a:gd name="connsiteX0" fmla="*/ 0 w 4233072"/>
                    <a:gd name="connsiteY0" fmla="*/ 1882139 h 2809664"/>
                    <a:gd name="connsiteX1" fmla="*/ 2506075 w 4233072"/>
                    <a:gd name="connsiteY1" fmla="*/ 0 h 2809664"/>
                    <a:gd name="connsiteX2" fmla="*/ 4233072 w 4233072"/>
                    <a:gd name="connsiteY2" fmla="*/ 2259004 h 2809664"/>
                    <a:gd name="connsiteX3" fmla="*/ 0 w 4233072"/>
                    <a:gd name="connsiteY3" fmla="*/ 1882139 h 2809664"/>
                    <a:gd name="connsiteX0" fmla="*/ 0 w 4233072"/>
                    <a:gd name="connsiteY0" fmla="*/ 1900938 h 2828463"/>
                    <a:gd name="connsiteX1" fmla="*/ 2478197 w 4233072"/>
                    <a:gd name="connsiteY1" fmla="*/ 0 h 2828463"/>
                    <a:gd name="connsiteX2" fmla="*/ 4233072 w 4233072"/>
                    <a:gd name="connsiteY2" fmla="*/ 2277803 h 2828463"/>
                    <a:gd name="connsiteX3" fmla="*/ 0 w 4233072"/>
                    <a:gd name="connsiteY3" fmla="*/ 1900938 h 2828463"/>
                    <a:gd name="connsiteX0" fmla="*/ 0 w 4233072"/>
                    <a:gd name="connsiteY0" fmla="*/ 1900938 h 2984238"/>
                    <a:gd name="connsiteX1" fmla="*/ 2478197 w 4233072"/>
                    <a:gd name="connsiteY1" fmla="*/ 0 h 2984238"/>
                    <a:gd name="connsiteX2" fmla="*/ 4233072 w 4233072"/>
                    <a:gd name="connsiteY2" fmla="*/ 2277803 h 2984238"/>
                    <a:gd name="connsiteX3" fmla="*/ 0 w 4233072"/>
                    <a:gd name="connsiteY3" fmla="*/ 1900938 h 2984238"/>
                    <a:gd name="connsiteX0" fmla="*/ 0 w 4252521"/>
                    <a:gd name="connsiteY0" fmla="*/ 1900938 h 2999979"/>
                    <a:gd name="connsiteX1" fmla="*/ 2478197 w 4252521"/>
                    <a:gd name="connsiteY1" fmla="*/ 0 h 2999979"/>
                    <a:gd name="connsiteX2" fmla="*/ 4252521 w 4252521"/>
                    <a:gd name="connsiteY2" fmla="*/ 2303084 h 2999979"/>
                    <a:gd name="connsiteX3" fmla="*/ 0 w 4252521"/>
                    <a:gd name="connsiteY3" fmla="*/ 1900938 h 2999979"/>
                  </a:gdLst>
                  <a:ahLst/>
                  <a:cxnLst>
                    <a:cxn ang="0">
                      <a:pos x="connsiteX0" y="connsiteY0"/>
                    </a:cxn>
                    <a:cxn ang="0">
                      <a:pos x="connsiteX1" y="connsiteY1"/>
                    </a:cxn>
                    <a:cxn ang="0">
                      <a:pos x="connsiteX2" y="connsiteY2"/>
                    </a:cxn>
                    <a:cxn ang="0">
                      <a:pos x="connsiteX3" y="connsiteY3"/>
                    </a:cxn>
                  </a:cxnLst>
                  <a:rect l="l" t="t" r="r" b="b"/>
                  <a:pathLst>
                    <a:path w="4252521" h="2999979">
                      <a:moveTo>
                        <a:pt x="0" y="1900938"/>
                      </a:moveTo>
                      <a:lnTo>
                        <a:pt x="2478197" y="0"/>
                      </a:lnTo>
                      <a:lnTo>
                        <a:pt x="4252521" y="2303084"/>
                      </a:lnTo>
                      <a:cubicBezTo>
                        <a:pt x="2711634" y="3470614"/>
                        <a:pt x="983576" y="3058039"/>
                        <a:pt x="0" y="1900938"/>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Ligebenet trekant 26"/>
                <p:cNvSpPr/>
                <p:nvPr/>
              </p:nvSpPr>
              <p:spPr>
                <a:xfrm rot="13945681" flipH="1">
                  <a:off x="3305680" y="888094"/>
                  <a:ext cx="4202454" cy="3031258"/>
                </a:xfrm>
                <a:custGeom>
                  <a:avLst/>
                  <a:gdLst>
                    <a:gd name="connsiteX0" fmla="*/ 0 w 3787979"/>
                    <a:gd name="connsiteY0" fmla="*/ 2525035 h 2525035"/>
                    <a:gd name="connsiteX1" fmla="*/ 1938688 w 3787979"/>
                    <a:gd name="connsiteY1" fmla="*/ 0 h 2525035"/>
                    <a:gd name="connsiteX2" fmla="*/ 3787979 w 3787979"/>
                    <a:gd name="connsiteY2" fmla="*/ 2525035 h 2525035"/>
                    <a:gd name="connsiteX3" fmla="*/ 0 w 3787979"/>
                    <a:gd name="connsiteY3" fmla="*/ 2525035 h 2525035"/>
                    <a:gd name="connsiteX0" fmla="*/ 0 w 4277160"/>
                    <a:gd name="connsiteY0" fmla="*/ 1962947 h 2525035"/>
                    <a:gd name="connsiteX1" fmla="*/ 2427869 w 4277160"/>
                    <a:gd name="connsiteY1" fmla="*/ 0 h 2525035"/>
                    <a:gd name="connsiteX2" fmla="*/ 4277160 w 4277160"/>
                    <a:gd name="connsiteY2" fmla="*/ 2525035 h 2525035"/>
                    <a:gd name="connsiteX3" fmla="*/ 0 w 4277160"/>
                    <a:gd name="connsiteY3" fmla="*/ 1962947 h 2525035"/>
                    <a:gd name="connsiteX0" fmla="*/ 0 w 4277160"/>
                    <a:gd name="connsiteY0" fmla="*/ 1962947 h 2611903"/>
                    <a:gd name="connsiteX1" fmla="*/ 2427869 w 4277160"/>
                    <a:gd name="connsiteY1" fmla="*/ 0 h 2611903"/>
                    <a:gd name="connsiteX2" fmla="*/ 4277160 w 4277160"/>
                    <a:gd name="connsiteY2" fmla="*/ 2525035 h 2611903"/>
                    <a:gd name="connsiteX3" fmla="*/ 0 w 4277160"/>
                    <a:gd name="connsiteY3" fmla="*/ 1962947 h 2611903"/>
                    <a:gd name="connsiteX0" fmla="*/ 0 w 4125859"/>
                    <a:gd name="connsiteY0" fmla="*/ 1962947 h 2515453"/>
                    <a:gd name="connsiteX1" fmla="*/ 2427869 w 4125859"/>
                    <a:gd name="connsiteY1" fmla="*/ 0 h 2515453"/>
                    <a:gd name="connsiteX2" fmla="*/ 4125859 w 4125859"/>
                    <a:gd name="connsiteY2" fmla="*/ 2257710 h 2515453"/>
                    <a:gd name="connsiteX3" fmla="*/ 0 w 4125859"/>
                    <a:gd name="connsiteY3" fmla="*/ 1962947 h 2515453"/>
                    <a:gd name="connsiteX0" fmla="*/ 0 w 4125859"/>
                    <a:gd name="connsiteY0" fmla="*/ 1962947 h 2844520"/>
                    <a:gd name="connsiteX1" fmla="*/ 2427869 w 4125859"/>
                    <a:gd name="connsiteY1" fmla="*/ 0 h 2844520"/>
                    <a:gd name="connsiteX2" fmla="*/ 4125859 w 4125859"/>
                    <a:gd name="connsiteY2" fmla="*/ 2257710 h 2844520"/>
                    <a:gd name="connsiteX3" fmla="*/ 0 w 4125859"/>
                    <a:gd name="connsiteY3" fmla="*/ 1962947 h 2844520"/>
                    <a:gd name="connsiteX0" fmla="*/ 0 w 4125859"/>
                    <a:gd name="connsiteY0" fmla="*/ 1917086 h 2798659"/>
                    <a:gd name="connsiteX1" fmla="*/ 2461970 w 4125859"/>
                    <a:gd name="connsiteY1" fmla="*/ 0 h 2798659"/>
                    <a:gd name="connsiteX2" fmla="*/ 4125859 w 4125859"/>
                    <a:gd name="connsiteY2" fmla="*/ 2211849 h 2798659"/>
                    <a:gd name="connsiteX3" fmla="*/ 0 w 4125859"/>
                    <a:gd name="connsiteY3" fmla="*/ 1917086 h 2798659"/>
                    <a:gd name="connsiteX0" fmla="*/ 0 w 4203251"/>
                    <a:gd name="connsiteY0" fmla="*/ 1838871 h 2764162"/>
                    <a:gd name="connsiteX1" fmla="*/ 2539362 w 4203251"/>
                    <a:gd name="connsiteY1" fmla="*/ 0 h 2764162"/>
                    <a:gd name="connsiteX2" fmla="*/ 4203251 w 4203251"/>
                    <a:gd name="connsiteY2" fmla="*/ 2211849 h 2764162"/>
                    <a:gd name="connsiteX3" fmla="*/ 0 w 4203251"/>
                    <a:gd name="connsiteY3" fmla="*/ 1838871 h 2764162"/>
                    <a:gd name="connsiteX0" fmla="*/ 0 w 4203251"/>
                    <a:gd name="connsiteY0" fmla="*/ 1882139 h 2807430"/>
                    <a:gd name="connsiteX1" fmla="*/ 2506075 w 4203251"/>
                    <a:gd name="connsiteY1" fmla="*/ 0 h 2807430"/>
                    <a:gd name="connsiteX2" fmla="*/ 4203251 w 4203251"/>
                    <a:gd name="connsiteY2" fmla="*/ 2255117 h 2807430"/>
                    <a:gd name="connsiteX3" fmla="*/ 0 w 4203251"/>
                    <a:gd name="connsiteY3" fmla="*/ 1882139 h 2807430"/>
                    <a:gd name="connsiteX0" fmla="*/ 0 w 4402139"/>
                    <a:gd name="connsiteY0" fmla="*/ 1882139 h 2924163"/>
                    <a:gd name="connsiteX1" fmla="*/ 2506075 w 4402139"/>
                    <a:gd name="connsiteY1" fmla="*/ 0 h 2924163"/>
                    <a:gd name="connsiteX2" fmla="*/ 4402139 w 4402139"/>
                    <a:gd name="connsiteY2" fmla="*/ 2446492 h 2924163"/>
                    <a:gd name="connsiteX3" fmla="*/ 0 w 4402139"/>
                    <a:gd name="connsiteY3" fmla="*/ 1882139 h 2924163"/>
                    <a:gd name="connsiteX0" fmla="*/ 0 w 4145025"/>
                    <a:gd name="connsiteY0" fmla="*/ 1701554 h 2865595"/>
                    <a:gd name="connsiteX1" fmla="*/ 2248961 w 4145025"/>
                    <a:gd name="connsiteY1" fmla="*/ 0 h 2865595"/>
                    <a:gd name="connsiteX2" fmla="*/ 4145025 w 4145025"/>
                    <a:gd name="connsiteY2" fmla="*/ 2446492 h 2865595"/>
                    <a:gd name="connsiteX3" fmla="*/ 0 w 4145025"/>
                    <a:gd name="connsiteY3" fmla="*/ 1701554 h 2865595"/>
                    <a:gd name="connsiteX0" fmla="*/ 0 w 4176792"/>
                    <a:gd name="connsiteY0" fmla="*/ 1701554 h 2857843"/>
                    <a:gd name="connsiteX1" fmla="*/ 2248961 w 4176792"/>
                    <a:gd name="connsiteY1" fmla="*/ 0 h 2857843"/>
                    <a:gd name="connsiteX2" fmla="*/ 4176792 w 4176792"/>
                    <a:gd name="connsiteY2" fmla="*/ 2435469 h 2857843"/>
                    <a:gd name="connsiteX3" fmla="*/ 0 w 4176792"/>
                    <a:gd name="connsiteY3" fmla="*/ 1701554 h 2857843"/>
                    <a:gd name="connsiteX0" fmla="*/ 0 w 4176792"/>
                    <a:gd name="connsiteY0" fmla="*/ 1737858 h 2894147"/>
                    <a:gd name="connsiteX1" fmla="*/ 2261276 w 4176792"/>
                    <a:gd name="connsiteY1" fmla="*/ 0 h 2894147"/>
                    <a:gd name="connsiteX2" fmla="*/ 4176792 w 4176792"/>
                    <a:gd name="connsiteY2" fmla="*/ 2471773 h 2894147"/>
                    <a:gd name="connsiteX3" fmla="*/ 0 w 4176792"/>
                    <a:gd name="connsiteY3" fmla="*/ 1737858 h 2894147"/>
                    <a:gd name="connsiteX0" fmla="*/ 0 w 4209208"/>
                    <a:gd name="connsiteY0" fmla="*/ 1697445 h 2882338"/>
                    <a:gd name="connsiteX1" fmla="*/ 2293692 w 4209208"/>
                    <a:gd name="connsiteY1" fmla="*/ 0 h 2882338"/>
                    <a:gd name="connsiteX2" fmla="*/ 4209208 w 4209208"/>
                    <a:gd name="connsiteY2" fmla="*/ 2471773 h 2882338"/>
                    <a:gd name="connsiteX3" fmla="*/ 0 w 4209208"/>
                    <a:gd name="connsiteY3" fmla="*/ 1697445 h 2882338"/>
                    <a:gd name="connsiteX0" fmla="*/ 0 w 4202073"/>
                    <a:gd name="connsiteY0" fmla="*/ 1697445 h 2840702"/>
                    <a:gd name="connsiteX1" fmla="*/ 2293692 w 4202073"/>
                    <a:gd name="connsiteY1" fmla="*/ 0 h 2840702"/>
                    <a:gd name="connsiteX2" fmla="*/ 4202073 w 4202073"/>
                    <a:gd name="connsiteY2" fmla="*/ 2412706 h 2840702"/>
                    <a:gd name="connsiteX3" fmla="*/ 0 w 4202073"/>
                    <a:gd name="connsiteY3" fmla="*/ 1697445 h 2840702"/>
                    <a:gd name="connsiteX0" fmla="*/ 0 w 4202073"/>
                    <a:gd name="connsiteY0" fmla="*/ 1697445 h 2931066"/>
                    <a:gd name="connsiteX1" fmla="*/ 2293692 w 4202073"/>
                    <a:gd name="connsiteY1" fmla="*/ 0 h 2931066"/>
                    <a:gd name="connsiteX2" fmla="*/ 4202073 w 4202073"/>
                    <a:gd name="connsiteY2" fmla="*/ 2412706 h 2931066"/>
                    <a:gd name="connsiteX3" fmla="*/ 0 w 4202073"/>
                    <a:gd name="connsiteY3" fmla="*/ 1697445 h 2931066"/>
                    <a:gd name="connsiteX0" fmla="*/ 0 w 4176140"/>
                    <a:gd name="connsiteY0" fmla="*/ 1697445 h 2908475"/>
                    <a:gd name="connsiteX1" fmla="*/ 2293692 w 4176140"/>
                    <a:gd name="connsiteY1" fmla="*/ 0 h 2908475"/>
                    <a:gd name="connsiteX2" fmla="*/ 4176140 w 4176140"/>
                    <a:gd name="connsiteY2" fmla="*/ 2380377 h 2908475"/>
                    <a:gd name="connsiteX3" fmla="*/ 0 w 4176140"/>
                    <a:gd name="connsiteY3" fmla="*/ 1697445 h 2908475"/>
                    <a:gd name="connsiteX0" fmla="*/ 0 w 4202454"/>
                    <a:gd name="connsiteY0" fmla="*/ 1697445 h 2907287"/>
                    <a:gd name="connsiteX1" fmla="*/ 2293692 w 4202454"/>
                    <a:gd name="connsiteY1" fmla="*/ 0 h 2907287"/>
                    <a:gd name="connsiteX2" fmla="*/ 4202454 w 4202454"/>
                    <a:gd name="connsiteY2" fmla="*/ 2378665 h 2907287"/>
                    <a:gd name="connsiteX3" fmla="*/ 0 w 4202454"/>
                    <a:gd name="connsiteY3" fmla="*/ 1697445 h 2907287"/>
                  </a:gdLst>
                  <a:ahLst/>
                  <a:cxnLst>
                    <a:cxn ang="0">
                      <a:pos x="connsiteX0" y="connsiteY0"/>
                    </a:cxn>
                    <a:cxn ang="0">
                      <a:pos x="connsiteX1" y="connsiteY1"/>
                    </a:cxn>
                    <a:cxn ang="0">
                      <a:pos x="connsiteX2" y="connsiteY2"/>
                    </a:cxn>
                    <a:cxn ang="0">
                      <a:pos x="connsiteX3" y="connsiteY3"/>
                    </a:cxn>
                  </a:cxnLst>
                  <a:rect l="l" t="t" r="r" b="b"/>
                  <a:pathLst>
                    <a:path w="4202454" h="2907287">
                      <a:moveTo>
                        <a:pt x="0" y="1697445"/>
                      </a:moveTo>
                      <a:lnTo>
                        <a:pt x="2293692" y="0"/>
                      </a:lnTo>
                      <a:lnTo>
                        <a:pt x="4202454" y="2378665"/>
                      </a:lnTo>
                      <a:cubicBezTo>
                        <a:pt x="2712774" y="3377345"/>
                        <a:pt x="983576" y="2854546"/>
                        <a:pt x="0" y="1697445"/>
                      </a:cubicBezTo>
                      <a:close/>
                    </a:path>
                  </a:pathLst>
                </a:custGeom>
                <a:solidFill>
                  <a:srgbClr val="32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40" name="Ellipse 39"/>
                <p:cNvSpPr/>
                <p:nvPr/>
              </p:nvSpPr>
              <p:spPr>
                <a:xfrm>
                  <a:off x="3655051" y="3000699"/>
                  <a:ext cx="1184959" cy="1224458"/>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b="1" dirty="0">
                      <a:solidFill>
                        <a:schemeClr val="bg1"/>
                      </a:solidFill>
                      <a:latin typeface="Myriad Web Pro" pitchFamily="34" charset="0"/>
                      <a:cs typeface="Aharoni" pitchFamily="2" charset="-79"/>
                    </a:rPr>
                    <a:t>Grå</a:t>
                  </a:r>
                </a:p>
              </p:txBody>
            </p:sp>
            <p:sp>
              <p:nvSpPr>
                <p:cNvPr id="41" name="Afrundet rektangel 40"/>
                <p:cNvSpPr/>
                <p:nvPr/>
              </p:nvSpPr>
              <p:spPr>
                <a:xfrm>
                  <a:off x="2270107" y="2246981"/>
                  <a:ext cx="1656000" cy="647888"/>
                </a:xfrm>
                <a:prstGeom prst="roundRect">
                  <a:avLst/>
                </a:prstGeom>
                <a:noFill/>
                <a:ln w="57150">
                  <a:noFill/>
                </a:ln>
              </p:spPr>
              <p:style>
                <a:lnRef idx="3">
                  <a:schemeClr val="lt1"/>
                </a:lnRef>
                <a:fillRef idx="1">
                  <a:schemeClr val="accent6"/>
                </a:fillRef>
                <a:effectRef idx="1">
                  <a:schemeClr val="accent6"/>
                </a:effectRef>
                <a:fontRef idx="minor">
                  <a:schemeClr val="lt1"/>
                </a:fontRef>
              </p:style>
              <p:txBody>
                <a:bodyPr rtlCol="0" anchor="ctr"/>
                <a:lstStyle/>
                <a:p>
                  <a:pPr lvl="0" algn="ctr" defTabSz="889000">
                    <a:lnSpc>
                      <a:spcPct val="100000"/>
                    </a:lnSpc>
                    <a:spcBef>
                      <a:spcPct val="0"/>
                    </a:spcBef>
                    <a:spcAft>
                      <a:spcPts val="0"/>
                    </a:spcAft>
                  </a:pPr>
                  <a:r>
                    <a:rPr lang="da-DK" sz="3200" b="1" dirty="0" smtClean="0">
                      <a:solidFill>
                        <a:schemeClr val="bg1"/>
                      </a:solidFill>
                      <a:latin typeface="Myriad Web Pro" pitchFamily="34" charset="0"/>
                      <a:cs typeface="Aharoni" pitchFamily="2" charset="-79"/>
                    </a:rPr>
                    <a:t>Blå</a:t>
                  </a:r>
                  <a:endParaRPr lang="da-DK" sz="3200" b="1" dirty="0">
                    <a:solidFill>
                      <a:schemeClr val="bg1"/>
                    </a:solidFill>
                    <a:latin typeface="Myriad Web Pro" pitchFamily="34" charset="0"/>
                    <a:cs typeface="Aharoni" pitchFamily="2" charset="-79"/>
                  </a:endParaRPr>
                </a:p>
              </p:txBody>
            </p:sp>
            <p:sp>
              <p:nvSpPr>
                <p:cNvPr id="42" name="Afrundet rektangel 41"/>
                <p:cNvSpPr/>
                <p:nvPr/>
              </p:nvSpPr>
              <p:spPr>
                <a:xfrm>
                  <a:off x="4654792" y="2246981"/>
                  <a:ext cx="1656000" cy="647888"/>
                </a:xfrm>
                <a:prstGeom prst="roundRect">
                  <a:avLst/>
                </a:prstGeom>
                <a:noFill/>
                <a:ln w="57150">
                  <a:noFill/>
                </a:ln>
              </p:spPr>
              <p:style>
                <a:lnRef idx="3">
                  <a:schemeClr val="lt1"/>
                </a:lnRef>
                <a:fillRef idx="1">
                  <a:schemeClr val="accent6"/>
                </a:fillRef>
                <a:effectRef idx="1">
                  <a:schemeClr val="accent6"/>
                </a:effectRef>
                <a:fontRef idx="minor">
                  <a:schemeClr val="lt1"/>
                </a:fontRef>
              </p:style>
              <p:txBody>
                <a:bodyPr rtlCol="0" anchor="ctr"/>
                <a:lstStyle/>
                <a:p>
                  <a:pPr lvl="0" algn="ctr" defTabSz="889000">
                    <a:lnSpc>
                      <a:spcPct val="100000"/>
                    </a:lnSpc>
                    <a:spcBef>
                      <a:spcPct val="0"/>
                    </a:spcBef>
                    <a:spcAft>
                      <a:spcPts val="0"/>
                    </a:spcAft>
                  </a:pPr>
                  <a:r>
                    <a:rPr lang="da-DK" sz="3200" b="1" dirty="0" smtClean="0">
                      <a:solidFill>
                        <a:schemeClr val="bg1"/>
                      </a:solidFill>
                      <a:latin typeface="Myriad Web Pro" pitchFamily="34" charset="0"/>
                      <a:cs typeface="Aharoni" pitchFamily="2" charset="-79"/>
                    </a:rPr>
                    <a:t>Grøn</a:t>
                  </a:r>
                  <a:endParaRPr lang="da-DK" sz="3200" b="1" dirty="0">
                    <a:solidFill>
                      <a:schemeClr val="bg1"/>
                    </a:solidFill>
                    <a:latin typeface="Myriad Web Pro" pitchFamily="34" charset="0"/>
                    <a:cs typeface="Aharoni" pitchFamily="2" charset="-79"/>
                  </a:endParaRPr>
                </a:p>
              </p:txBody>
            </p:sp>
            <p:sp>
              <p:nvSpPr>
                <p:cNvPr id="43" name="Afrundet rektangel 42"/>
                <p:cNvSpPr/>
                <p:nvPr/>
              </p:nvSpPr>
              <p:spPr>
                <a:xfrm>
                  <a:off x="2044643" y="4574663"/>
                  <a:ext cx="1656000" cy="647888"/>
                </a:xfrm>
                <a:prstGeom prst="roundRect">
                  <a:avLst/>
                </a:prstGeom>
                <a:noFill/>
                <a:ln w="57150">
                  <a:noFill/>
                </a:ln>
              </p:spPr>
              <p:style>
                <a:lnRef idx="3">
                  <a:schemeClr val="lt1"/>
                </a:lnRef>
                <a:fillRef idx="1">
                  <a:schemeClr val="accent6"/>
                </a:fillRef>
                <a:effectRef idx="1">
                  <a:schemeClr val="accent6"/>
                </a:effectRef>
                <a:fontRef idx="minor">
                  <a:schemeClr val="lt1"/>
                </a:fontRef>
              </p:style>
              <p:txBody>
                <a:bodyPr rtlCol="0" anchor="ctr"/>
                <a:lstStyle/>
                <a:p>
                  <a:pPr lvl="0" algn="ctr" defTabSz="889000">
                    <a:lnSpc>
                      <a:spcPct val="100000"/>
                    </a:lnSpc>
                    <a:spcBef>
                      <a:spcPct val="0"/>
                    </a:spcBef>
                    <a:spcAft>
                      <a:spcPts val="0"/>
                    </a:spcAft>
                  </a:pPr>
                  <a:r>
                    <a:rPr lang="da-DK" sz="3200" b="1" dirty="0" smtClean="0">
                      <a:solidFill>
                        <a:schemeClr val="bg1"/>
                      </a:solidFill>
                      <a:latin typeface="Myriad Web Pro" pitchFamily="34" charset="0"/>
                      <a:cs typeface="Aharoni" pitchFamily="2" charset="-79"/>
                    </a:rPr>
                    <a:t>Violet</a:t>
                  </a:r>
                  <a:endParaRPr lang="da-DK" sz="3200" b="1" dirty="0">
                    <a:solidFill>
                      <a:schemeClr val="bg1"/>
                    </a:solidFill>
                    <a:latin typeface="Myriad Web Pro" pitchFamily="34" charset="0"/>
                    <a:cs typeface="Aharoni" pitchFamily="2" charset="-79"/>
                  </a:endParaRPr>
                </a:p>
              </p:txBody>
            </p:sp>
            <p:sp>
              <p:nvSpPr>
                <p:cNvPr id="44" name="Afrundet rektangel 43"/>
                <p:cNvSpPr/>
                <p:nvPr/>
              </p:nvSpPr>
              <p:spPr>
                <a:xfrm>
                  <a:off x="4633286" y="4571676"/>
                  <a:ext cx="1656000" cy="647888"/>
                </a:xfrm>
                <a:prstGeom prst="roundRect">
                  <a:avLst/>
                </a:prstGeom>
                <a:noFill/>
                <a:ln w="57150">
                  <a:noFill/>
                </a:ln>
              </p:spPr>
              <p:style>
                <a:lnRef idx="3">
                  <a:schemeClr val="lt1"/>
                </a:lnRef>
                <a:fillRef idx="1">
                  <a:schemeClr val="accent6"/>
                </a:fillRef>
                <a:effectRef idx="1">
                  <a:schemeClr val="accent6"/>
                </a:effectRef>
                <a:fontRef idx="minor">
                  <a:schemeClr val="lt1"/>
                </a:fontRef>
              </p:style>
              <p:txBody>
                <a:bodyPr rtlCol="0" anchor="ctr"/>
                <a:lstStyle/>
                <a:p>
                  <a:pPr lvl="0" algn="ctr" defTabSz="889000">
                    <a:lnSpc>
                      <a:spcPct val="100000"/>
                    </a:lnSpc>
                    <a:spcBef>
                      <a:spcPct val="0"/>
                    </a:spcBef>
                    <a:spcAft>
                      <a:spcPts val="0"/>
                    </a:spcAft>
                  </a:pPr>
                  <a:r>
                    <a:rPr lang="da-DK" sz="3200" b="1" dirty="0" smtClean="0">
                      <a:solidFill>
                        <a:schemeClr val="bg1"/>
                      </a:solidFill>
                      <a:latin typeface="Myriad Web Pro" pitchFamily="34" charset="0"/>
                      <a:cs typeface="Aharoni" pitchFamily="2" charset="-79"/>
                    </a:rPr>
                    <a:t>Rosa</a:t>
                  </a:r>
                  <a:endParaRPr lang="da-DK" sz="3200" b="1" dirty="0">
                    <a:solidFill>
                      <a:schemeClr val="bg1"/>
                    </a:solidFill>
                    <a:latin typeface="Myriad Web Pro" pitchFamily="34" charset="0"/>
                    <a:cs typeface="Aharoni" pitchFamily="2" charset="-79"/>
                  </a:endParaRPr>
                </a:p>
              </p:txBody>
            </p:sp>
          </p:grpSp>
        </p:grpSp>
        <p:sp>
          <p:nvSpPr>
            <p:cNvPr id="31" name="TextBox 16"/>
            <p:cNvSpPr txBox="1"/>
            <p:nvPr/>
          </p:nvSpPr>
          <p:spPr>
            <a:xfrm rot="5400000">
              <a:off x="-740450" y="4118689"/>
              <a:ext cx="2667718" cy="584775"/>
            </a:xfrm>
            <a:prstGeom prst="rect">
              <a:avLst/>
            </a:prstGeom>
            <a:solidFill>
              <a:schemeClr val="bg1">
                <a:lumMod val="65000"/>
              </a:schemeClr>
            </a:solidFill>
          </p:spPr>
          <p:txBody>
            <a:bodyPr wrap="none" rtlCol="0">
              <a:spAutoFit/>
            </a:bodyPr>
            <a:lstStyle/>
            <a:p>
              <a:r>
                <a:rPr lang="da-DK" sz="3200" b="1" dirty="0" smtClean="0">
                  <a:solidFill>
                    <a:schemeClr val="bg1"/>
                  </a:solidFill>
                  <a:latin typeface="Myriad Web Pro" pitchFamily="34" charset="0"/>
                  <a:cs typeface="Aharoni" pitchFamily="2" charset="-79"/>
                </a:rPr>
                <a:t>Materialisme</a:t>
              </a:r>
            </a:p>
          </p:txBody>
        </p:sp>
        <p:sp>
          <p:nvSpPr>
            <p:cNvPr id="32" name="TextBox 16"/>
            <p:cNvSpPr txBox="1"/>
            <p:nvPr/>
          </p:nvSpPr>
          <p:spPr>
            <a:xfrm rot="5400000">
              <a:off x="6917648" y="4130413"/>
              <a:ext cx="2052165" cy="584775"/>
            </a:xfrm>
            <a:prstGeom prst="rect">
              <a:avLst/>
            </a:prstGeom>
            <a:solidFill>
              <a:schemeClr val="bg1">
                <a:lumMod val="65000"/>
              </a:schemeClr>
            </a:solidFill>
          </p:spPr>
          <p:txBody>
            <a:bodyPr wrap="none" rtlCol="0">
              <a:spAutoFit/>
            </a:bodyPr>
            <a:lstStyle/>
            <a:p>
              <a:r>
                <a:rPr lang="da-DK" sz="3200" b="1" dirty="0" smtClean="0">
                  <a:solidFill>
                    <a:schemeClr val="bg1"/>
                  </a:solidFill>
                  <a:latin typeface="Myriad Web Pro" pitchFamily="34" charset="0"/>
                  <a:cs typeface="Aharoni" pitchFamily="2" charset="-79"/>
                </a:rPr>
                <a:t>Idealisme</a:t>
              </a:r>
            </a:p>
          </p:txBody>
        </p:sp>
        <p:sp>
          <p:nvSpPr>
            <p:cNvPr id="33" name="TextBox 16"/>
            <p:cNvSpPr txBox="1"/>
            <p:nvPr/>
          </p:nvSpPr>
          <p:spPr>
            <a:xfrm>
              <a:off x="3317605" y="627340"/>
              <a:ext cx="1891865" cy="584775"/>
            </a:xfrm>
            <a:prstGeom prst="rect">
              <a:avLst/>
            </a:prstGeom>
            <a:solidFill>
              <a:schemeClr val="bg1">
                <a:lumMod val="65000"/>
              </a:schemeClr>
            </a:solidFill>
          </p:spPr>
          <p:txBody>
            <a:bodyPr wrap="none" rtlCol="0">
              <a:spAutoFit/>
            </a:bodyPr>
            <a:lstStyle/>
            <a:p>
              <a:r>
                <a:rPr lang="da-DK" sz="3200" b="1" dirty="0" smtClean="0">
                  <a:solidFill>
                    <a:schemeClr val="bg1"/>
                  </a:solidFill>
                  <a:latin typeface="Myriad Web Pro" pitchFamily="34" charset="0"/>
                  <a:cs typeface="Aharoni" pitchFamily="2" charset="-79"/>
                </a:rPr>
                <a:t>Moderne</a:t>
              </a:r>
              <a:endParaRPr lang="da-DK" sz="3200" b="1" dirty="0">
                <a:solidFill>
                  <a:schemeClr val="bg1"/>
                </a:solidFill>
                <a:latin typeface="Myriad Web Pro" pitchFamily="34" charset="0"/>
                <a:cs typeface="Aharoni" pitchFamily="2" charset="-79"/>
              </a:endParaRPr>
            </a:p>
          </p:txBody>
        </p:sp>
      </p:grpSp>
    </p:spTree>
    <p:extLst>
      <p:ext uri="{BB962C8B-B14F-4D97-AF65-F5344CB8AC3E}">
        <p14:creationId xmlns:p14="http://schemas.microsoft.com/office/powerpoint/2010/main" val="3624054758"/>
      </p:ext>
    </p:extLst>
  </p:cSld>
  <p:clrMapOvr>
    <a:masterClrMapping/>
  </p:clrMapOvr>
  <p:transition advClick="0" advTm="133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5543" y="2350892"/>
            <a:ext cx="16255999" cy="4432285"/>
          </a:xfrm>
          <a:prstGeom prst="rect">
            <a:avLst/>
          </a:prstGeom>
        </p:spPr>
        <p:txBody>
          <a:bodyPr wrap="square" lIns="122222" tIns="61110" rIns="122222" bIns="61110">
            <a:spAutoFit/>
          </a:bodyPr>
          <a:lstStyle/>
          <a:p>
            <a:pPr algn="ctr"/>
            <a:r>
              <a:rPr lang="da-DK" sz="4800" b="1" dirty="0" smtClean="0">
                <a:solidFill>
                  <a:srgbClr val="452103"/>
                </a:solidFill>
                <a:latin typeface="Arial" pitchFamily="34" charset="0"/>
                <a:cs typeface="Arial" pitchFamily="34" charset="0"/>
              </a:rPr>
              <a:t> </a:t>
            </a:r>
            <a:r>
              <a:rPr lang="da-DK" sz="4800" dirty="0" smtClean="0">
                <a:solidFill>
                  <a:schemeClr val="tx1">
                    <a:lumMod val="85000"/>
                    <a:lumOff val="15000"/>
                  </a:schemeClr>
                </a:solidFill>
                <a:latin typeface="Arial" pitchFamily="34" charset="0"/>
                <a:cs typeface="Arial" pitchFamily="34" charset="0"/>
              </a:rPr>
              <a:t>Mere om </a:t>
            </a:r>
            <a:r>
              <a:rPr lang="da-DK" sz="4800" b="1" dirty="0" smtClean="0">
                <a:solidFill>
                  <a:schemeClr val="tx1">
                    <a:lumMod val="85000"/>
                    <a:lumOff val="15000"/>
                  </a:schemeClr>
                </a:solidFill>
                <a:latin typeface="Arial" pitchFamily="34" charset="0"/>
                <a:cs typeface="Arial" pitchFamily="34" charset="0"/>
              </a:rPr>
              <a:t>emnet </a:t>
            </a:r>
            <a:r>
              <a:rPr lang="da-DK" sz="4800" dirty="0" smtClean="0">
                <a:solidFill>
                  <a:schemeClr val="tx1">
                    <a:lumMod val="85000"/>
                    <a:lumOff val="15000"/>
                  </a:schemeClr>
                </a:solidFill>
                <a:latin typeface="Arial" pitchFamily="34" charset="0"/>
                <a:cs typeface="Arial" pitchFamily="34" charset="0"/>
              </a:rPr>
              <a:t>på: </a:t>
            </a:r>
          </a:p>
          <a:p>
            <a:pPr algn="ctr"/>
            <a:endParaRPr lang="da-DK" sz="7200" dirty="0">
              <a:solidFill>
                <a:schemeClr val="tx1">
                  <a:lumMod val="85000"/>
                  <a:lumOff val="15000"/>
                </a:schemeClr>
              </a:solidFill>
              <a:latin typeface="Myriad Web Pro" pitchFamily="34" charset="0"/>
              <a:cs typeface="Aharoni" pitchFamily="2" charset="-79"/>
            </a:endParaRPr>
          </a:p>
          <a:p>
            <a:pPr algn="ctr"/>
            <a:endParaRPr lang="da-DK" sz="4800" b="1" dirty="0" smtClean="0">
              <a:solidFill>
                <a:schemeClr val="tx1">
                  <a:lumMod val="85000"/>
                  <a:lumOff val="15000"/>
                </a:schemeClr>
              </a:solidFill>
              <a:latin typeface="Myriad Web Pro" pitchFamily="34" charset="0"/>
              <a:cs typeface="Aharoni" pitchFamily="2" charset="-79"/>
            </a:endParaRPr>
          </a:p>
          <a:p>
            <a:pPr algn="ctr"/>
            <a:endParaRPr lang="da-DK" sz="4000" b="1" dirty="0">
              <a:solidFill>
                <a:schemeClr val="tx1">
                  <a:lumMod val="85000"/>
                  <a:lumOff val="15000"/>
                </a:schemeClr>
              </a:solidFill>
              <a:latin typeface="Myriad Web Pro" pitchFamily="34" charset="0"/>
              <a:cs typeface="Aharoni" pitchFamily="2" charset="-79"/>
            </a:endParaRPr>
          </a:p>
          <a:p>
            <a:pPr algn="ctr"/>
            <a:r>
              <a:rPr lang="da-DK" sz="4400" b="1" dirty="0" smtClean="0">
                <a:solidFill>
                  <a:schemeClr val="tx1">
                    <a:lumMod val="85000"/>
                    <a:lumOff val="15000"/>
                  </a:schemeClr>
                </a:solidFill>
                <a:latin typeface="Myriad Web Pro" pitchFamily="34" charset="0"/>
                <a:cs typeface="Aharoni" pitchFamily="2" charset="-79"/>
              </a:rPr>
              <a:t>www.</a:t>
            </a:r>
            <a:r>
              <a:rPr lang="da-DK" sz="7200" b="1" dirty="0" smtClean="0">
                <a:solidFill>
                  <a:schemeClr val="tx1">
                    <a:lumMod val="85000"/>
                    <a:lumOff val="15000"/>
                  </a:schemeClr>
                </a:solidFill>
                <a:latin typeface="Myriad Web Pro" pitchFamily="34" charset="0"/>
                <a:cs typeface="Aharoni" pitchFamily="2" charset="-79"/>
              </a:rPr>
              <a:t>ForklarMigLige</a:t>
            </a:r>
            <a:r>
              <a:rPr lang="da-DK" sz="4800" b="1" dirty="0" smtClean="0">
                <a:solidFill>
                  <a:schemeClr val="tx1">
                    <a:lumMod val="85000"/>
                    <a:lumOff val="15000"/>
                  </a:schemeClr>
                </a:solidFill>
                <a:latin typeface="Myriad Web Pro" pitchFamily="34" charset="0"/>
                <a:cs typeface="Aharoni" pitchFamily="2" charset="-79"/>
              </a:rPr>
              <a:t>.dk</a:t>
            </a:r>
          </a:p>
        </p:txBody>
      </p:sp>
      <p:pic>
        <p:nvPicPr>
          <p:cNvPr id="2" name="Billed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0006" y="3417742"/>
            <a:ext cx="10058400" cy="2095499"/>
          </a:xfrm>
          <a:prstGeom prst="rect">
            <a:avLst/>
          </a:prstGeom>
        </p:spPr>
      </p:pic>
    </p:spTree>
    <p:extLst>
      <p:ext uri="{BB962C8B-B14F-4D97-AF65-F5344CB8AC3E}">
        <p14:creationId xmlns:p14="http://schemas.microsoft.com/office/powerpoint/2010/main" val="814450117"/>
      </p:ext>
    </p:extLst>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8b1115d57a22846d77838359d485e27a3d631592"/>
</p:tagLst>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9396</TotalTime>
  <Words>229</Words>
  <Application>Microsoft Office PowerPoint</Application>
  <PresentationFormat>Brugerdefineret</PresentationFormat>
  <Paragraphs>31</Paragraphs>
  <Slides>3</Slides>
  <Notes>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3</vt:i4>
      </vt:variant>
    </vt:vector>
  </HeadingPairs>
  <TitlesOfParts>
    <vt:vector size="8" baseType="lpstr">
      <vt:lpstr>Aharoni</vt:lpstr>
      <vt:lpstr>Arial</vt:lpstr>
      <vt:lpstr>Calibri</vt:lpstr>
      <vt:lpstr>Myriad Web Pro</vt:lpstr>
      <vt:lpstr>Kontortema</vt:lpstr>
      <vt:lpstr>PowerPoint-præsentation</vt:lpstr>
      <vt:lpstr>PowerPoint-præsentation</vt:lpstr>
      <vt:lpstr>PowerPoint-præsentation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MonsterCreative</dc:creator>
  <cp:lastModifiedBy>Kirsten Wissing</cp:lastModifiedBy>
  <cp:revision>249</cp:revision>
  <dcterms:created xsi:type="dcterms:W3CDTF">2012-01-17T11:58:12Z</dcterms:created>
  <dcterms:modified xsi:type="dcterms:W3CDTF">2015-04-15T12:11:41Z</dcterms:modified>
</cp:coreProperties>
</file>