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84" r:id="rId2"/>
    <p:sldId id="303" r:id="rId3"/>
    <p:sldId id="304" r:id="rId4"/>
  </p:sldIdLst>
  <p:sldSz cx="16256000" cy="9145588"/>
  <p:notesSz cx="6858000" cy="9144000"/>
  <p:custDataLst>
    <p:tags r:id="rId7"/>
  </p:custDataLst>
  <p:defaultTextStyle>
    <a:defPPr>
      <a:defRPr lang="da-DK"/>
    </a:defPPr>
    <a:lvl1pPr marL="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11109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22217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33326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44435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55544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66652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77761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88870" algn="l" defTabSz="1222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2">
          <p15:clr>
            <a:srgbClr val="A4A3A4"/>
          </p15:clr>
        </p15:guide>
        <p15:guide id="2" pos="512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C800"/>
    <a:srgbClr val="66FF33"/>
    <a:srgbClr val="FFBB11"/>
    <a:srgbClr val="3C7E9E"/>
    <a:srgbClr val="E28100"/>
    <a:srgbClr val="D99F37"/>
    <a:srgbClr val="452103"/>
    <a:srgbClr val="DA6300"/>
    <a:srgbClr val="663300"/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65" autoAdjust="0"/>
    <p:restoredTop sz="94698" autoAdjust="0"/>
  </p:normalViewPr>
  <p:slideViewPr>
    <p:cSldViewPr snapToGrid="0">
      <p:cViewPr varScale="1">
        <p:scale>
          <a:sx n="48" d="100"/>
          <a:sy n="48" d="100"/>
        </p:scale>
        <p:origin x="858" y="42"/>
      </p:cViewPr>
      <p:guideLst>
        <p:guide orient="horz" pos="2882"/>
        <p:guide pos="512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4" d="100"/>
          <a:sy n="64" d="100"/>
        </p:scale>
        <p:origin x="-3130" y="-7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882C509-0597-42CB-8842-4C01EFBABB3C}" type="doc">
      <dgm:prSet loTypeId="urn:microsoft.com/office/officeart/2005/8/layout/pyramid1" loCatId="pyramid" qsTypeId="urn:microsoft.com/office/officeart/2005/8/quickstyle/simple2" qsCatId="simple" csTypeId="urn:microsoft.com/office/officeart/2005/8/colors/accent3_2" csCatId="accent3" phldr="1"/>
      <dgm:spPr/>
    </dgm:pt>
    <dgm:pt modelId="{13760240-E041-417D-9365-BFB4CB775720}">
      <dgm:prSet phldrT="[Tekst]" custT="1"/>
      <dgm:spPr/>
      <dgm:t>
        <a:bodyPr/>
        <a:lstStyle/>
        <a:p>
          <a:endParaRPr lang="da-DK" sz="1600" dirty="0" smtClean="0">
            <a:solidFill>
              <a:schemeClr val="bg1"/>
            </a:solidFill>
          </a:endParaRPr>
        </a:p>
        <a:p>
          <a:r>
            <a:rPr lang="da-DK" sz="1600" dirty="0" smtClean="0">
              <a:solidFill>
                <a:schemeClr val="bg1"/>
              </a:solidFill>
            </a:rPr>
            <a:t>Selv</a:t>
          </a:r>
        </a:p>
        <a:p>
          <a:r>
            <a:rPr lang="da-DK" sz="1600" dirty="0" smtClean="0">
              <a:solidFill>
                <a:schemeClr val="bg1"/>
              </a:solidFill>
            </a:rPr>
            <a:t> realisering</a:t>
          </a:r>
          <a:endParaRPr lang="da-DK" sz="1600" dirty="0">
            <a:solidFill>
              <a:schemeClr val="bg1"/>
            </a:solidFill>
          </a:endParaRPr>
        </a:p>
      </dgm:t>
    </dgm:pt>
    <dgm:pt modelId="{12061F13-5845-422F-90D1-E698FEFBB794}" type="parTrans" cxnId="{C0D90066-BBCD-4B9F-88EF-EAEBFF156F9D}">
      <dgm:prSet/>
      <dgm:spPr/>
      <dgm:t>
        <a:bodyPr/>
        <a:lstStyle/>
        <a:p>
          <a:endParaRPr lang="da-DK"/>
        </a:p>
      </dgm:t>
    </dgm:pt>
    <dgm:pt modelId="{E4B04E06-3ED3-4C78-8491-B4BC9FA86459}" type="sibTrans" cxnId="{C0D90066-BBCD-4B9F-88EF-EAEBFF156F9D}">
      <dgm:prSet/>
      <dgm:spPr/>
      <dgm:t>
        <a:bodyPr/>
        <a:lstStyle/>
        <a:p>
          <a:endParaRPr lang="da-DK"/>
        </a:p>
      </dgm:t>
    </dgm:pt>
    <dgm:pt modelId="{40C0B5BA-3CE6-4A6A-9C4A-3FB31FCD6248}">
      <dgm:prSet phldrT="[Tekst]"/>
      <dgm:spPr/>
      <dgm:t>
        <a:bodyPr/>
        <a:lstStyle/>
        <a:p>
          <a:r>
            <a:rPr lang="da-DK" dirty="0" smtClean="0">
              <a:solidFill>
                <a:schemeClr val="bg1"/>
              </a:solidFill>
            </a:rPr>
            <a:t>Ego</a:t>
          </a:r>
        </a:p>
        <a:p>
          <a:r>
            <a:rPr lang="da-DK" dirty="0" smtClean="0">
              <a:solidFill>
                <a:schemeClr val="bg1"/>
              </a:solidFill>
            </a:rPr>
            <a:t> omdømme</a:t>
          </a:r>
          <a:endParaRPr lang="da-DK" dirty="0">
            <a:solidFill>
              <a:schemeClr val="bg1"/>
            </a:solidFill>
          </a:endParaRPr>
        </a:p>
      </dgm:t>
    </dgm:pt>
    <dgm:pt modelId="{8E4809E4-843D-478B-97A2-24288C1A9357}" type="parTrans" cxnId="{6DB39D36-71CE-4C8F-8E8C-FA7D3A6DF04F}">
      <dgm:prSet/>
      <dgm:spPr/>
      <dgm:t>
        <a:bodyPr/>
        <a:lstStyle/>
        <a:p>
          <a:endParaRPr lang="da-DK"/>
        </a:p>
      </dgm:t>
    </dgm:pt>
    <dgm:pt modelId="{9FE8CB68-1905-40D3-9C35-5BF7AEEB399C}" type="sibTrans" cxnId="{6DB39D36-71CE-4C8F-8E8C-FA7D3A6DF04F}">
      <dgm:prSet/>
      <dgm:spPr/>
      <dgm:t>
        <a:bodyPr/>
        <a:lstStyle/>
        <a:p>
          <a:endParaRPr lang="da-DK"/>
        </a:p>
      </dgm:t>
    </dgm:pt>
    <dgm:pt modelId="{38FAD0EC-1CD2-45A5-8A6D-4FCB9C06F06A}">
      <dgm:prSet phldrT="[Tekst]"/>
      <dgm:spPr/>
      <dgm:t>
        <a:bodyPr/>
        <a:lstStyle/>
        <a:p>
          <a:r>
            <a:rPr lang="da-DK" dirty="0" smtClean="0"/>
            <a:t>Social kontakt</a:t>
          </a:r>
          <a:endParaRPr lang="da-DK" dirty="0"/>
        </a:p>
      </dgm:t>
    </dgm:pt>
    <dgm:pt modelId="{40EA4553-6F81-4DC9-9025-8B8B89586FCF}" type="parTrans" cxnId="{82D128F5-8D2B-4663-88F2-A91892152DBC}">
      <dgm:prSet/>
      <dgm:spPr/>
      <dgm:t>
        <a:bodyPr/>
        <a:lstStyle/>
        <a:p>
          <a:endParaRPr lang="da-DK"/>
        </a:p>
      </dgm:t>
    </dgm:pt>
    <dgm:pt modelId="{ABAF5787-973F-4031-8FE2-54E13B46A93D}" type="sibTrans" cxnId="{82D128F5-8D2B-4663-88F2-A91892152DBC}">
      <dgm:prSet/>
      <dgm:spPr/>
      <dgm:t>
        <a:bodyPr/>
        <a:lstStyle/>
        <a:p>
          <a:endParaRPr lang="da-DK"/>
        </a:p>
      </dgm:t>
    </dgm:pt>
    <dgm:pt modelId="{4AA0D7BB-9C43-40C4-985A-64428756D981}">
      <dgm:prSet phldrT="[Tekst]"/>
      <dgm:spPr/>
      <dgm:t>
        <a:bodyPr/>
        <a:lstStyle/>
        <a:p>
          <a:endParaRPr lang="da-DK" dirty="0"/>
        </a:p>
      </dgm:t>
    </dgm:pt>
    <dgm:pt modelId="{E48571B0-A2E0-49D0-A38D-B2BDA768B903}" type="parTrans" cxnId="{D5A7B1B9-5DE7-4049-A03A-0FFA1D177962}">
      <dgm:prSet/>
      <dgm:spPr/>
      <dgm:t>
        <a:bodyPr/>
        <a:lstStyle/>
        <a:p>
          <a:endParaRPr lang="da-DK"/>
        </a:p>
      </dgm:t>
    </dgm:pt>
    <dgm:pt modelId="{26C99B9A-FEF9-4D53-97BE-6E939552ABAB}" type="sibTrans" cxnId="{D5A7B1B9-5DE7-4049-A03A-0FFA1D177962}">
      <dgm:prSet/>
      <dgm:spPr/>
      <dgm:t>
        <a:bodyPr/>
        <a:lstStyle/>
        <a:p>
          <a:endParaRPr lang="da-DK"/>
        </a:p>
      </dgm:t>
    </dgm:pt>
    <dgm:pt modelId="{DBB07EC5-F2B4-4502-9009-31FB586E3401}">
      <dgm:prSet phldrT="[Tekst]"/>
      <dgm:spPr/>
      <dgm:t>
        <a:bodyPr/>
        <a:lstStyle/>
        <a:p>
          <a:endParaRPr lang="da-DK" dirty="0"/>
        </a:p>
      </dgm:t>
    </dgm:pt>
    <dgm:pt modelId="{B3C82CCA-B8FF-4CE4-BBF0-31AA4A349ACE}" type="parTrans" cxnId="{142F500D-055E-40A4-BF13-DD03258BFC3A}">
      <dgm:prSet/>
      <dgm:spPr/>
      <dgm:t>
        <a:bodyPr/>
        <a:lstStyle/>
        <a:p>
          <a:endParaRPr lang="da-DK"/>
        </a:p>
      </dgm:t>
    </dgm:pt>
    <dgm:pt modelId="{8F95802F-5232-4CCC-8439-CF3A717F4682}" type="sibTrans" cxnId="{142F500D-055E-40A4-BF13-DD03258BFC3A}">
      <dgm:prSet/>
      <dgm:spPr/>
      <dgm:t>
        <a:bodyPr/>
        <a:lstStyle/>
        <a:p>
          <a:endParaRPr lang="da-DK"/>
        </a:p>
      </dgm:t>
    </dgm:pt>
    <dgm:pt modelId="{6F7E11C1-59E5-4B32-9437-1B27469B7E3C}" type="pres">
      <dgm:prSet presAssocID="{7882C509-0597-42CB-8842-4C01EFBABB3C}" presName="Name0" presStyleCnt="0">
        <dgm:presLayoutVars>
          <dgm:dir/>
          <dgm:animLvl val="lvl"/>
          <dgm:resizeHandles val="exact"/>
        </dgm:presLayoutVars>
      </dgm:prSet>
      <dgm:spPr/>
    </dgm:pt>
    <dgm:pt modelId="{5DD745FD-0F0E-490E-960A-25F71CEA8CAB}" type="pres">
      <dgm:prSet presAssocID="{13760240-E041-417D-9365-BFB4CB775720}" presName="Name8" presStyleCnt="0"/>
      <dgm:spPr/>
    </dgm:pt>
    <dgm:pt modelId="{089A4B90-3554-4F97-911C-2D3E87E4B19B}" type="pres">
      <dgm:prSet presAssocID="{13760240-E041-417D-9365-BFB4CB775720}" presName="level" presStyleLbl="node1" presStyleIdx="0" presStyleCnt="5" custScaleY="15706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99AD75E4-4DAD-4719-A0CE-F07A189511A9}" type="pres">
      <dgm:prSet presAssocID="{13760240-E041-417D-9365-BFB4CB775720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DB0E1910-0F87-4215-B19E-FDD145D245B2}" type="pres">
      <dgm:prSet presAssocID="{40C0B5BA-3CE6-4A6A-9C4A-3FB31FCD6248}" presName="Name8" presStyleCnt="0"/>
      <dgm:spPr/>
    </dgm:pt>
    <dgm:pt modelId="{7D12CF34-E3FE-4DAF-B59F-795734735EC7}" type="pres">
      <dgm:prSet presAssocID="{40C0B5BA-3CE6-4A6A-9C4A-3FB31FCD6248}" presName="level" presStyleLbl="node1" presStyleIdx="1" presStyleCnt="5" custScaleY="104656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EC3926F2-CAD9-4A62-ADB0-03F6EEC53E5C}" type="pres">
      <dgm:prSet presAssocID="{40C0B5BA-3CE6-4A6A-9C4A-3FB31FCD6248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B76F4BE0-057D-4CDF-9967-4634D8410B3B}" type="pres">
      <dgm:prSet presAssocID="{38FAD0EC-1CD2-45A5-8A6D-4FCB9C06F06A}" presName="Name8" presStyleCnt="0"/>
      <dgm:spPr/>
    </dgm:pt>
    <dgm:pt modelId="{E56084B7-8EDE-47CC-B4BF-2D4740F226D6}" type="pres">
      <dgm:prSet presAssocID="{38FAD0EC-1CD2-45A5-8A6D-4FCB9C06F06A}" presName="level" presStyleLbl="node1" presStyleIdx="2" presStyleCnt="5" custScaleY="121102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59E4C5C-6144-4A26-9806-550638EFA96D}" type="pres">
      <dgm:prSet presAssocID="{38FAD0EC-1CD2-45A5-8A6D-4FCB9C06F06A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CAB8A027-E063-439E-86AE-0D4F7F31EBE9}" type="pres">
      <dgm:prSet presAssocID="{4AA0D7BB-9C43-40C4-985A-64428756D981}" presName="Name8" presStyleCnt="0"/>
      <dgm:spPr/>
    </dgm:pt>
    <dgm:pt modelId="{27CFF5F9-DE70-40B9-A771-F5F652E7CDD9}" type="pres">
      <dgm:prSet presAssocID="{4AA0D7BB-9C43-40C4-985A-64428756D981}" presName="level" presStyleLbl="node1" presStyleIdx="3" presStyleCnt="5" custScaleY="12331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70AAC452-7BC9-4B44-9364-5117C296E4C3}" type="pres">
      <dgm:prSet presAssocID="{4AA0D7BB-9C43-40C4-985A-64428756D98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6E32D728-B697-4AAA-9BE6-4CDFE2273C57}" type="pres">
      <dgm:prSet presAssocID="{DBB07EC5-F2B4-4502-9009-31FB586E3401}" presName="Name8" presStyleCnt="0"/>
      <dgm:spPr/>
    </dgm:pt>
    <dgm:pt modelId="{664DA94A-A691-4C88-A8A6-74AB1657E9B3}" type="pres">
      <dgm:prSet presAssocID="{DBB07EC5-F2B4-4502-9009-31FB586E3401}" presName="level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  <dgm:pt modelId="{0A7A0A9C-ECDC-47E8-9498-73B410327A33}" type="pres">
      <dgm:prSet presAssocID="{DBB07EC5-F2B4-4502-9009-31FB586E3401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da-DK"/>
        </a:p>
      </dgm:t>
    </dgm:pt>
  </dgm:ptLst>
  <dgm:cxnLst>
    <dgm:cxn modelId="{02CA9FAB-3C30-476E-A811-9D6F905199FC}" type="presOf" srcId="{7882C509-0597-42CB-8842-4C01EFBABB3C}" destId="{6F7E11C1-59E5-4B32-9437-1B27469B7E3C}" srcOrd="0" destOrd="0" presId="urn:microsoft.com/office/officeart/2005/8/layout/pyramid1"/>
    <dgm:cxn modelId="{CBF56140-699E-494C-A9A1-76636E91028D}" type="presOf" srcId="{13760240-E041-417D-9365-BFB4CB775720}" destId="{99AD75E4-4DAD-4719-A0CE-F07A189511A9}" srcOrd="1" destOrd="0" presId="urn:microsoft.com/office/officeart/2005/8/layout/pyramid1"/>
    <dgm:cxn modelId="{82D128F5-8D2B-4663-88F2-A91892152DBC}" srcId="{7882C509-0597-42CB-8842-4C01EFBABB3C}" destId="{38FAD0EC-1CD2-45A5-8A6D-4FCB9C06F06A}" srcOrd="2" destOrd="0" parTransId="{40EA4553-6F81-4DC9-9025-8B8B89586FCF}" sibTransId="{ABAF5787-973F-4031-8FE2-54E13B46A93D}"/>
    <dgm:cxn modelId="{E78A35CD-9DAC-4A14-975C-42B9409E0660}" type="presOf" srcId="{DBB07EC5-F2B4-4502-9009-31FB586E3401}" destId="{664DA94A-A691-4C88-A8A6-74AB1657E9B3}" srcOrd="0" destOrd="0" presId="urn:microsoft.com/office/officeart/2005/8/layout/pyramid1"/>
    <dgm:cxn modelId="{6F6408D5-F391-4A65-B997-288622C810F3}" type="presOf" srcId="{13760240-E041-417D-9365-BFB4CB775720}" destId="{089A4B90-3554-4F97-911C-2D3E87E4B19B}" srcOrd="0" destOrd="0" presId="urn:microsoft.com/office/officeart/2005/8/layout/pyramid1"/>
    <dgm:cxn modelId="{142F500D-055E-40A4-BF13-DD03258BFC3A}" srcId="{7882C509-0597-42CB-8842-4C01EFBABB3C}" destId="{DBB07EC5-F2B4-4502-9009-31FB586E3401}" srcOrd="4" destOrd="0" parTransId="{B3C82CCA-B8FF-4CE4-BBF0-31AA4A349ACE}" sibTransId="{8F95802F-5232-4CCC-8439-CF3A717F4682}"/>
    <dgm:cxn modelId="{6DB39D36-71CE-4C8F-8E8C-FA7D3A6DF04F}" srcId="{7882C509-0597-42CB-8842-4C01EFBABB3C}" destId="{40C0B5BA-3CE6-4A6A-9C4A-3FB31FCD6248}" srcOrd="1" destOrd="0" parTransId="{8E4809E4-843D-478B-97A2-24288C1A9357}" sibTransId="{9FE8CB68-1905-40D3-9C35-5BF7AEEB399C}"/>
    <dgm:cxn modelId="{E662D757-905C-4D59-A429-17F00F60DD53}" type="presOf" srcId="{DBB07EC5-F2B4-4502-9009-31FB586E3401}" destId="{0A7A0A9C-ECDC-47E8-9498-73B410327A33}" srcOrd="1" destOrd="0" presId="urn:microsoft.com/office/officeart/2005/8/layout/pyramid1"/>
    <dgm:cxn modelId="{F3801E04-D8DE-4ABB-A3EC-6D0A0B7F141A}" type="presOf" srcId="{38FAD0EC-1CD2-45A5-8A6D-4FCB9C06F06A}" destId="{E56084B7-8EDE-47CC-B4BF-2D4740F226D6}" srcOrd="0" destOrd="0" presId="urn:microsoft.com/office/officeart/2005/8/layout/pyramid1"/>
    <dgm:cxn modelId="{FC878074-8C2E-4025-AA59-EECA84361094}" type="presOf" srcId="{4AA0D7BB-9C43-40C4-985A-64428756D981}" destId="{70AAC452-7BC9-4B44-9364-5117C296E4C3}" srcOrd="1" destOrd="0" presId="urn:microsoft.com/office/officeart/2005/8/layout/pyramid1"/>
    <dgm:cxn modelId="{FED8A8EA-90F7-4CD3-AFBC-F18410BDEA01}" type="presOf" srcId="{40C0B5BA-3CE6-4A6A-9C4A-3FB31FCD6248}" destId="{7D12CF34-E3FE-4DAF-B59F-795734735EC7}" srcOrd="0" destOrd="0" presId="urn:microsoft.com/office/officeart/2005/8/layout/pyramid1"/>
    <dgm:cxn modelId="{3BB947F3-DD6F-49E9-A66B-ECD7FFCDB553}" type="presOf" srcId="{40C0B5BA-3CE6-4A6A-9C4A-3FB31FCD6248}" destId="{EC3926F2-CAD9-4A62-ADB0-03F6EEC53E5C}" srcOrd="1" destOrd="0" presId="urn:microsoft.com/office/officeart/2005/8/layout/pyramid1"/>
    <dgm:cxn modelId="{1B89EA24-72B3-4E0D-A194-52516D7D1F09}" type="presOf" srcId="{38FAD0EC-1CD2-45A5-8A6D-4FCB9C06F06A}" destId="{659E4C5C-6144-4A26-9806-550638EFA96D}" srcOrd="1" destOrd="0" presId="urn:microsoft.com/office/officeart/2005/8/layout/pyramid1"/>
    <dgm:cxn modelId="{19350777-0D5D-4F1C-94C0-889A87AF76A0}" type="presOf" srcId="{4AA0D7BB-9C43-40C4-985A-64428756D981}" destId="{27CFF5F9-DE70-40B9-A771-F5F652E7CDD9}" srcOrd="0" destOrd="0" presId="urn:microsoft.com/office/officeart/2005/8/layout/pyramid1"/>
    <dgm:cxn modelId="{C0D90066-BBCD-4B9F-88EF-EAEBFF156F9D}" srcId="{7882C509-0597-42CB-8842-4C01EFBABB3C}" destId="{13760240-E041-417D-9365-BFB4CB775720}" srcOrd="0" destOrd="0" parTransId="{12061F13-5845-422F-90D1-E698FEFBB794}" sibTransId="{E4B04E06-3ED3-4C78-8491-B4BC9FA86459}"/>
    <dgm:cxn modelId="{D5A7B1B9-5DE7-4049-A03A-0FFA1D177962}" srcId="{7882C509-0597-42CB-8842-4C01EFBABB3C}" destId="{4AA0D7BB-9C43-40C4-985A-64428756D981}" srcOrd="3" destOrd="0" parTransId="{E48571B0-A2E0-49D0-A38D-B2BDA768B903}" sibTransId="{26C99B9A-FEF9-4D53-97BE-6E939552ABAB}"/>
    <dgm:cxn modelId="{1579C743-FE88-4492-9F17-58171FE9430D}" type="presParOf" srcId="{6F7E11C1-59E5-4B32-9437-1B27469B7E3C}" destId="{5DD745FD-0F0E-490E-960A-25F71CEA8CAB}" srcOrd="0" destOrd="0" presId="urn:microsoft.com/office/officeart/2005/8/layout/pyramid1"/>
    <dgm:cxn modelId="{2B1E4462-BD23-4805-99FD-C0D611F2B7F3}" type="presParOf" srcId="{5DD745FD-0F0E-490E-960A-25F71CEA8CAB}" destId="{089A4B90-3554-4F97-911C-2D3E87E4B19B}" srcOrd="0" destOrd="0" presId="urn:microsoft.com/office/officeart/2005/8/layout/pyramid1"/>
    <dgm:cxn modelId="{185B346F-2500-4137-8646-997F450CFE60}" type="presParOf" srcId="{5DD745FD-0F0E-490E-960A-25F71CEA8CAB}" destId="{99AD75E4-4DAD-4719-A0CE-F07A189511A9}" srcOrd="1" destOrd="0" presId="urn:microsoft.com/office/officeart/2005/8/layout/pyramid1"/>
    <dgm:cxn modelId="{C7B43D48-40C7-4FF8-813D-88F0809BBCAD}" type="presParOf" srcId="{6F7E11C1-59E5-4B32-9437-1B27469B7E3C}" destId="{DB0E1910-0F87-4215-B19E-FDD145D245B2}" srcOrd="1" destOrd="0" presId="urn:microsoft.com/office/officeart/2005/8/layout/pyramid1"/>
    <dgm:cxn modelId="{55834BDC-4EE8-4F2E-8D3B-DEDFEE76D4F4}" type="presParOf" srcId="{DB0E1910-0F87-4215-B19E-FDD145D245B2}" destId="{7D12CF34-E3FE-4DAF-B59F-795734735EC7}" srcOrd="0" destOrd="0" presId="urn:microsoft.com/office/officeart/2005/8/layout/pyramid1"/>
    <dgm:cxn modelId="{3BAAB2B4-1501-483B-A936-42232F2B2755}" type="presParOf" srcId="{DB0E1910-0F87-4215-B19E-FDD145D245B2}" destId="{EC3926F2-CAD9-4A62-ADB0-03F6EEC53E5C}" srcOrd="1" destOrd="0" presId="urn:microsoft.com/office/officeart/2005/8/layout/pyramid1"/>
    <dgm:cxn modelId="{D0AB6253-3FF5-48B0-8DA1-D6330172FA6D}" type="presParOf" srcId="{6F7E11C1-59E5-4B32-9437-1B27469B7E3C}" destId="{B76F4BE0-057D-4CDF-9967-4634D8410B3B}" srcOrd="2" destOrd="0" presId="urn:microsoft.com/office/officeart/2005/8/layout/pyramid1"/>
    <dgm:cxn modelId="{02C41AE3-D8FA-4C7A-877A-9E8072D22818}" type="presParOf" srcId="{B76F4BE0-057D-4CDF-9967-4634D8410B3B}" destId="{E56084B7-8EDE-47CC-B4BF-2D4740F226D6}" srcOrd="0" destOrd="0" presId="urn:microsoft.com/office/officeart/2005/8/layout/pyramid1"/>
    <dgm:cxn modelId="{85707916-1656-4069-ABE1-060C6D686D8C}" type="presParOf" srcId="{B76F4BE0-057D-4CDF-9967-4634D8410B3B}" destId="{659E4C5C-6144-4A26-9806-550638EFA96D}" srcOrd="1" destOrd="0" presId="urn:microsoft.com/office/officeart/2005/8/layout/pyramid1"/>
    <dgm:cxn modelId="{A5174E07-CCFC-4E14-A59D-4CC7677C3223}" type="presParOf" srcId="{6F7E11C1-59E5-4B32-9437-1B27469B7E3C}" destId="{CAB8A027-E063-439E-86AE-0D4F7F31EBE9}" srcOrd="3" destOrd="0" presId="urn:microsoft.com/office/officeart/2005/8/layout/pyramid1"/>
    <dgm:cxn modelId="{208870FD-5A81-4976-82B5-E73D4C908D9B}" type="presParOf" srcId="{CAB8A027-E063-439E-86AE-0D4F7F31EBE9}" destId="{27CFF5F9-DE70-40B9-A771-F5F652E7CDD9}" srcOrd="0" destOrd="0" presId="urn:microsoft.com/office/officeart/2005/8/layout/pyramid1"/>
    <dgm:cxn modelId="{920433D1-DB3F-4E34-A501-3BE235C5158B}" type="presParOf" srcId="{CAB8A027-E063-439E-86AE-0D4F7F31EBE9}" destId="{70AAC452-7BC9-4B44-9364-5117C296E4C3}" srcOrd="1" destOrd="0" presId="urn:microsoft.com/office/officeart/2005/8/layout/pyramid1"/>
    <dgm:cxn modelId="{F60A054A-1B71-4E3D-9155-62143CB6EDAD}" type="presParOf" srcId="{6F7E11C1-59E5-4B32-9437-1B27469B7E3C}" destId="{6E32D728-B697-4AAA-9BE6-4CDFE2273C57}" srcOrd="4" destOrd="0" presId="urn:microsoft.com/office/officeart/2005/8/layout/pyramid1"/>
    <dgm:cxn modelId="{8A279B9B-D0B3-44D9-B947-3A4FBC43D850}" type="presParOf" srcId="{6E32D728-B697-4AAA-9BE6-4CDFE2273C57}" destId="{664DA94A-A691-4C88-A8A6-74AB1657E9B3}" srcOrd="0" destOrd="0" presId="urn:microsoft.com/office/officeart/2005/8/layout/pyramid1"/>
    <dgm:cxn modelId="{1CA6B7B1-AFF4-4456-A03B-8F856F4C900A}" type="presParOf" srcId="{6E32D728-B697-4AAA-9BE6-4CDFE2273C57}" destId="{0A7A0A9C-ECDC-47E8-9498-73B410327A33}" srcOrd="1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relId="rId12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A407B2-1C2A-43DC-A65E-A52872FA80D1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443B30-BC28-40F6-A66E-220FC263391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3621157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D9A61F-0422-4D5C-A249-84FF31BC8738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1F4A0-EE59-45E9-8BB7-519F772B17BE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591243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diagramData" Target="../diagrams/data1.xml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12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11" Type="http://schemas.openxmlformats.org/officeDocument/2006/relationships/diagramColors" Target="../diagrams/colors1.xml"/><Relationship Id="rId5" Type="http://schemas.openxmlformats.org/officeDocument/2006/relationships/image" Target="../media/image4.jpeg"/><Relationship Id="rId10" Type="http://schemas.openxmlformats.org/officeDocument/2006/relationships/diagramQuickStyle" Target="../diagrams/quickStyle1.xml"/><Relationship Id="rId4" Type="http://schemas.openxmlformats.org/officeDocument/2006/relationships/image" Target="../media/image3.jpeg"/><Relationship Id="rId9" Type="http://schemas.openxmlformats.org/officeDocument/2006/relationships/diagramLayout" Target="../diagrams/layout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yramide 5 step">
    <p:bg>
      <p:bgPr>
        <a:solidFill>
          <a:srgbClr val="F7E8D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kstboks 6"/>
          <p:cNvSpPr txBox="1"/>
          <p:nvPr userDrawn="1"/>
        </p:nvSpPr>
        <p:spPr>
          <a:xfrm>
            <a:off x="9377754" y="2237471"/>
            <a:ext cx="7327200" cy="699529"/>
          </a:xfrm>
          <a:prstGeom prst="rect">
            <a:avLst/>
          </a:prstGeom>
          <a:noFill/>
        </p:spPr>
        <p:txBody>
          <a:bodyPr wrap="square" lIns="122222" tIns="61110" rIns="122222" bIns="61110" rtlCol="0">
            <a:spAutoFit/>
          </a:bodyPr>
          <a:lstStyle/>
          <a:p>
            <a:r>
              <a:rPr lang="da-DK" sz="37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behovspyramide</a:t>
            </a:r>
            <a:endParaRPr lang="da-DK" sz="3700" dirty="0">
              <a:solidFill>
                <a:srgbClr val="9BBB59"/>
              </a:solidFill>
              <a:latin typeface="Aharoni" pitchFamily="2" charset="-79"/>
              <a:cs typeface="Aharoni" pitchFamily="2" charset="-79"/>
            </a:endParaRPr>
          </a:p>
        </p:txBody>
      </p:sp>
      <p:pic>
        <p:nvPicPr>
          <p:cNvPr id="8" name="Picture 2" descr="http://www.catarina.dk/wp-content/uploads/2008/01/mad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1900" y="6726605"/>
            <a:ext cx="2287922" cy="1303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http://www.altomkost.dk/NR/rdonlyres/BE8F9097-3F51-445B-82A3-294FD10CDCA4/0/Citron_i_vandkanden.jp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88" t="324" r="4769" b="38837"/>
          <a:stretch/>
        </p:blipFill>
        <p:spPr bwMode="auto">
          <a:xfrm>
            <a:off x="9519822" y="6726611"/>
            <a:ext cx="1797134" cy="1303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http://bestrong.dk/wp-content/uploads/women_sleeping1-200x100.jp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86" r="12406"/>
          <a:stretch/>
        </p:blipFill>
        <p:spPr bwMode="auto">
          <a:xfrm>
            <a:off x="11316960" y="6726609"/>
            <a:ext cx="1938044" cy="1285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 descr="http://www.mjk-h0.dk/evp_site/amagerbanenmodelfotos/5167111871model1Dragor1hus1Str.g.10127.7.2004_WEB.jpg"/>
          <p:cNvPicPr>
            <a:picLocks noChangeAspect="1" noChangeArrowheads="1"/>
          </p:cNvPicPr>
          <p:nvPr userDrawn="1"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63" r="11746"/>
          <a:stretch/>
        </p:blipFill>
        <p:spPr bwMode="auto">
          <a:xfrm>
            <a:off x="13214242" y="6726610"/>
            <a:ext cx="1570499" cy="1270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2" descr="http://www.metrolic.com/wp-content/uploads/2010/08/sex.jpg"/>
          <p:cNvPicPr>
            <a:picLocks noChangeAspect="1" noChangeArrowheads="1"/>
          </p:cNvPicPr>
          <p:nvPr userDrawn="1"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899" t="7138" r="16332" b="46183"/>
          <a:stretch/>
        </p:blipFill>
        <p:spPr bwMode="auto">
          <a:xfrm>
            <a:off x="14784745" y="6693763"/>
            <a:ext cx="1491362" cy="1336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Billede 18" descr="clipart.png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5567715" y="1000583"/>
            <a:ext cx="1664185" cy="1981261"/>
          </a:xfrm>
          <a:prstGeom prst="rect">
            <a:avLst/>
          </a:prstGeom>
        </p:spPr>
      </p:pic>
      <p:sp>
        <p:nvSpPr>
          <p:cNvPr id="20" name="Tekstboks 19"/>
          <p:cNvSpPr txBox="1"/>
          <p:nvPr userDrawn="1"/>
        </p:nvSpPr>
        <p:spPr>
          <a:xfrm>
            <a:off x="9328522" y="1293264"/>
            <a:ext cx="5840262" cy="1111017"/>
          </a:xfrm>
          <a:prstGeom prst="rect">
            <a:avLst/>
          </a:prstGeom>
          <a:noFill/>
          <a:ln>
            <a:noFill/>
          </a:ln>
        </p:spPr>
        <p:txBody>
          <a:bodyPr wrap="square" lIns="122222" tIns="61110" rIns="122222" bIns="61110" rtlCol="0">
            <a:spAutoFit/>
          </a:bodyPr>
          <a:lstStyle/>
          <a:p>
            <a:pPr lvl="0"/>
            <a:r>
              <a:rPr lang="da-DK" sz="64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MASLOW</a:t>
            </a:r>
            <a:endParaRPr lang="da-DK" sz="7200" dirty="0"/>
          </a:p>
        </p:txBody>
      </p:sp>
      <p:sp>
        <p:nvSpPr>
          <p:cNvPr id="22" name="Pladsholder til diagram 21"/>
          <p:cNvSpPr>
            <a:spLocks noGrp="1"/>
          </p:cNvSpPr>
          <p:nvPr>
            <p:ph type="chart" sz="quarter" idx="10"/>
          </p:nvPr>
        </p:nvSpPr>
        <p:spPr>
          <a:xfrm>
            <a:off x="10048214" y="3420467"/>
            <a:ext cx="4608689" cy="2652221"/>
          </a:xfrm>
        </p:spPr>
        <p:txBody>
          <a:bodyPr/>
          <a:lstStyle/>
          <a:p>
            <a:endParaRPr lang="da-DK"/>
          </a:p>
        </p:txBody>
      </p:sp>
      <p:graphicFrame>
        <p:nvGraphicFramePr>
          <p:cNvPr id="25" name="Diagram 24"/>
          <p:cNvGraphicFramePr/>
          <p:nvPr userDrawn="1"/>
        </p:nvGraphicFramePr>
        <p:xfrm>
          <a:off x="-3605433" y="1231044"/>
          <a:ext cx="10837333" cy="7284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8" r:lo="rId9" r:qs="rId10" r:cs="rId11"/>
          </a:graphicData>
        </a:graphic>
      </p:graphicFrame>
    </p:spTree>
    <p:extLst>
      <p:ext uri="{BB962C8B-B14F-4D97-AF65-F5344CB8AC3E}">
        <p14:creationId xmlns:p14="http://schemas.microsoft.com/office/powerpoint/2010/main" val="4286968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5" grpId="0">
        <p:bldAsOne/>
      </p:bldGraphic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02188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/>
          </p:nvPr>
        </p:nvSpPr>
        <p:spPr>
          <a:xfrm>
            <a:off x="11785600" y="304855"/>
            <a:ext cx="3657600" cy="6503529"/>
          </a:xfrm>
        </p:spPr>
        <p:txBody>
          <a:bodyPr vert="eaVert"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lodret titel 2"/>
          <p:cNvSpPr>
            <a:spLocks noGrp="1"/>
          </p:cNvSpPr>
          <p:nvPr>
            <p:ph type="body" orient="vert" idx="1"/>
          </p:nvPr>
        </p:nvSpPr>
        <p:spPr>
          <a:xfrm>
            <a:off x="812803" y="304855"/>
            <a:ext cx="10701866" cy="6503529"/>
          </a:xfrm>
        </p:spPr>
        <p:txBody>
          <a:bodyPr vert="eaVert"/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25336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 dirty="0" smtClean="0"/>
              <a:t>Klik for at redigere i master</a:t>
            </a:r>
          </a:p>
          <a:p>
            <a:pPr lvl="1"/>
            <a:r>
              <a:rPr lang="da-DK" dirty="0" smtClean="0"/>
              <a:t>Andet niveau</a:t>
            </a:r>
          </a:p>
          <a:p>
            <a:pPr lvl="2"/>
            <a:r>
              <a:rPr lang="da-DK" dirty="0" smtClean="0"/>
              <a:t>Tredje niveau</a:t>
            </a:r>
          </a:p>
          <a:p>
            <a:pPr lvl="3"/>
            <a:r>
              <a:rPr lang="da-DK" dirty="0" smtClean="0"/>
              <a:t>Fjerde niveau</a:t>
            </a:r>
          </a:p>
          <a:p>
            <a:pPr lvl="4"/>
            <a:r>
              <a:rPr lang="da-DK" dirty="0" smtClean="0"/>
              <a:t>Femte niveau</a:t>
            </a:r>
            <a:endParaRPr lang="da-DK" dirty="0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870693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284113" y="5876896"/>
            <a:ext cx="13817600" cy="1816415"/>
          </a:xfrm>
        </p:spPr>
        <p:txBody>
          <a:bodyPr anchor="t"/>
          <a:lstStyle>
            <a:lvl1pPr algn="l">
              <a:defRPr sz="5300" b="1" cap="all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84113" y="3876293"/>
            <a:ext cx="13817600" cy="2000597"/>
          </a:xfrm>
        </p:spPr>
        <p:txBody>
          <a:bodyPr anchor="b"/>
          <a:lstStyle>
            <a:lvl1pPr marL="0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1pPr>
            <a:lvl2pPr marL="611109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22217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83332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44443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305554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6666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427776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888870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63061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/>
          </p:nvPr>
        </p:nvSpPr>
        <p:spPr>
          <a:xfrm>
            <a:off x="812803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263470" y="1778310"/>
            <a:ext cx="7179733" cy="5030073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63421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</p:spPr>
        <p:txBody>
          <a:bodyPr/>
          <a:lstStyle>
            <a:lvl1pPr>
              <a:defRPr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1" y="2047177"/>
            <a:ext cx="7182556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/>
          </p:nvPr>
        </p:nvSpPr>
        <p:spPr>
          <a:xfrm>
            <a:off x="812801" y="2900339"/>
            <a:ext cx="7182556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/>
          </p:nvPr>
        </p:nvSpPr>
        <p:spPr>
          <a:xfrm>
            <a:off x="8257824" y="2047177"/>
            <a:ext cx="7185378" cy="853164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11109" indent="0">
              <a:buNone/>
              <a:defRPr sz="2700" b="1"/>
            </a:lvl2pPr>
            <a:lvl3pPr marL="1222217" indent="0">
              <a:buNone/>
              <a:defRPr sz="2400" b="1"/>
            </a:lvl3pPr>
            <a:lvl4pPr marL="1833326" indent="0">
              <a:buNone/>
              <a:defRPr sz="2100" b="1"/>
            </a:lvl4pPr>
            <a:lvl5pPr marL="2444435" indent="0">
              <a:buNone/>
              <a:defRPr sz="2100" b="1"/>
            </a:lvl5pPr>
            <a:lvl6pPr marL="3055544" indent="0">
              <a:buNone/>
              <a:defRPr sz="2100" b="1"/>
            </a:lvl6pPr>
            <a:lvl7pPr marL="3666652" indent="0">
              <a:buNone/>
              <a:defRPr sz="2100" b="1"/>
            </a:lvl7pPr>
            <a:lvl8pPr marL="4277761" indent="0">
              <a:buNone/>
              <a:defRPr sz="2100" b="1"/>
            </a:lvl8pPr>
            <a:lvl9pPr marL="4888870" indent="0">
              <a:buNone/>
              <a:defRPr sz="2100" b="1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/>
          </p:nvPr>
        </p:nvSpPr>
        <p:spPr>
          <a:xfrm>
            <a:off x="8257824" y="2900339"/>
            <a:ext cx="7185378" cy="5269299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dias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183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dias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935820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dias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010121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12806" y="364136"/>
            <a:ext cx="5348112" cy="1549669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6355647" y="364132"/>
            <a:ext cx="9087554" cy="7805505"/>
          </a:xfrm>
        </p:spPr>
        <p:txBody>
          <a:bodyPr/>
          <a:lstStyle>
            <a:lvl1pPr>
              <a:defRPr sz="4300"/>
            </a:lvl1pPr>
            <a:lvl2pPr>
              <a:defRPr sz="3700"/>
            </a:lvl2pPr>
            <a:lvl3pPr>
              <a:defRPr sz="3200"/>
            </a:lvl3pPr>
            <a:lvl4pPr>
              <a:defRPr sz="2700"/>
            </a:lvl4pPr>
            <a:lvl5pPr>
              <a:defRPr sz="2700"/>
            </a:lvl5pPr>
            <a:lvl6pPr>
              <a:defRPr sz="2700"/>
            </a:lvl6pPr>
            <a:lvl7pPr>
              <a:defRPr sz="2700"/>
            </a:lvl7pPr>
            <a:lvl8pPr>
              <a:defRPr sz="2700"/>
            </a:lvl8pPr>
            <a:lvl9pPr>
              <a:defRPr sz="2700"/>
            </a:lvl9pPr>
          </a:lstStyle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812806" y="1913803"/>
            <a:ext cx="5348112" cy="6255836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5036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186292" y="6401913"/>
            <a:ext cx="9753600" cy="755782"/>
          </a:xfrm>
        </p:spPr>
        <p:txBody>
          <a:bodyPr anchor="b"/>
          <a:lstStyle>
            <a:lvl1pPr algn="l">
              <a:defRPr sz="2700" b="1"/>
            </a:lvl1pPr>
          </a:lstStyle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billede 2"/>
          <p:cNvSpPr>
            <a:spLocks noGrp="1"/>
          </p:cNvSpPr>
          <p:nvPr>
            <p:ph type="pic" idx="1"/>
          </p:nvPr>
        </p:nvSpPr>
        <p:spPr>
          <a:xfrm>
            <a:off x="3186292" y="817177"/>
            <a:ext cx="9753600" cy="5487353"/>
          </a:xfrm>
        </p:spPr>
        <p:txBody>
          <a:bodyPr/>
          <a:lstStyle>
            <a:lvl1pPr marL="0" indent="0">
              <a:buNone/>
              <a:defRPr sz="4300"/>
            </a:lvl1pPr>
            <a:lvl2pPr marL="611109" indent="0">
              <a:buNone/>
              <a:defRPr sz="3700"/>
            </a:lvl2pPr>
            <a:lvl3pPr marL="1222217" indent="0">
              <a:buNone/>
              <a:defRPr sz="3200"/>
            </a:lvl3pPr>
            <a:lvl4pPr marL="1833326" indent="0">
              <a:buNone/>
              <a:defRPr sz="2700"/>
            </a:lvl4pPr>
            <a:lvl5pPr marL="2444435" indent="0">
              <a:buNone/>
              <a:defRPr sz="2700"/>
            </a:lvl5pPr>
            <a:lvl6pPr marL="3055544" indent="0">
              <a:buNone/>
              <a:defRPr sz="2700"/>
            </a:lvl6pPr>
            <a:lvl7pPr marL="3666652" indent="0">
              <a:buNone/>
              <a:defRPr sz="2700"/>
            </a:lvl7pPr>
            <a:lvl8pPr marL="4277761" indent="0">
              <a:buNone/>
              <a:defRPr sz="2700"/>
            </a:lvl8pPr>
            <a:lvl9pPr marL="4888870" indent="0">
              <a:buNone/>
              <a:defRPr sz="2700"/>
            </a:lvl9pPr>
          </a:lstStyle>
          <a:p>
            <a:endParaRPr lang="da-DK"/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/>
          </p:nvPr>
        </p:nvSpPr>
        <p:spPr>
          <a:xfrm>
            <a:off x="3186292" y="7157696"/>
            <a:ext cx="9753600" cy="1073334"/>
          </a:xfrm>
        </p:spPr>
        <p:txBody>
          <a:bodyPr/>
          <a:lstStyle>
            <a:lvl1pPr marL="0" indent="0">
              <a:buNone/>
              <a:defRPr sz="1900"/>
            </a:lvl1pPr>
            <a:lvl2pPr marL="611109" indent="0">
              <a:buNone/>
              <a:defRPr sz="1600"/>
            </a:lvl2pPr>
            <a:lvl3pPr marL="1222217" indent="0">
              <a:buNone/>
              <a:defRPr sz="1300"/>
            </a:lvl3pPr>
            <a:lvl4pPr marL="1833326" indent="0">
              <a:buNone/>
              <a:defRPr sz="1200"/>
            </a:lvl4pPr>
            <a:lvl5pPr marL="2444435" indent="0">
              <a:buNone/>
              <a:defRPr sz="1200"/>
            </a:lvl5pPr>
            <a:lvl6pPr marL="3055544" indent="0">
              <a:buNone/>
              <a:defRPr sz="1200"/>
            </a:lvl6pPr>
            <a:lvl7pPr marL="3666652" indent="0">
              <a:buNone/>
              <a:defRPr sz="1200"/>
            </a:lvl7pPr>
            <a:lvl8pPr marL="4277761" indent="0">
              <a:buNone/>
              <a:defRPr sz="1200"/>
            </a:lvl8pPr>
            <a:lvl9pPr marL="4888870" indent="0">
              <a:buNone/>
              <a:defRPr sz="1200"/>
            </a:lvl9pPr>
          </a:lstStyle>
          <a:p>
            <a:pPr lvl="0"/>
            <a:r>
              <a:rPr lang="da-DK" smtClean="0"/>
              <a:t>Klik for at redigere i master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dias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25339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812802" y="366248"/>
            <a:ext cx="14630400" cy="1524265"/>
          </a:xfrm>
          <a:prstGeom prst="rect">
            <a:avLst/>
          </a:prstGeom>
        </p:spPr>
        <p:txBody>
          <a:bodyPr vert="horz" lIns="122222" tIns="61110" rIns="122222" bIns="61110" rtlCol="0" anchor="ctr">
            <a:normAutofit/>
          </a:bodyPr>
          <a:lstStyle/>
          <a:p>
            <a:r>
              <a:rPr lang="da-DK" smtClean="0"/>
              <a:t>Klik for at redigere i master</a:t>
            </a:r>
            <a:endParaRPr lang="da-DK"/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812802" y="2133974"/>
            <a:ext cx="14630400" cy="6035665"/>
          </a:xfrm>
          <a:prstGeom prst="rect">
            <a:avLst/>
          </a:prstGeom>
        </p:spPr>
        <p:txBody>
          <a:bodyPr vert="horz" lIns="122222" tIns="61110" rIns="122222" bIns="61110" rtlCol="0">
            <a:normAutofit/>
          </a:bodyPr>
          <a:lstStyle/>
          <a:p>
            <a:pPr lvl="0"/>
            <a:r>
              <a:rPr lang="da-DK" smtClean="0"/>
              <a:t>Klik for at redigere i master</a:t>
            </a:r>
          </a:p>
          <a:p>
            <a:pPr lvl="1"/>
            <a:r>
              <a:rPr lang="da-DK" smtClean="0"/>
              <a:t>Andet niveau</a:t>
            </a:r>
          </a:p>
          <a:p>
            <a:pPr lvl="2"/>
            <a:r>
              <a:rPr lang="da-DK" smtClean="0"/>
              <a:t>Tredje niveau</a:t>
            </a:r>
          </a:p>
          <a:p>
            <a:pPr lvl="3"/>
            <a:r>
              <a:rPr lang="da-DK" smtClean="0"/>
              <a:t>Fjerde niveau</a:t>
            </a:r>
          </a:p>
          <a:p>
            <a:pPr lvl="4"/>
            <a:r>
              <a:rPr lang="da-DK" smtClean="0"/>
              <a:t>Femte niveau</a:t>
            </a:r>
            <a:endParaRPr lang="da-DK"/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2802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68AF5-5AE7-40D8-9EF2-BA5EE939C69E}" type="datetimeFigureOut">
              <a:rPr lang="da-DK" smtClean="0"/>
              <a:pPr/>
              <a:t>21-04-2015</a:t>
            </a:fld>
            <a:endParaRPr lang="da-DK"/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5554138" y="8476612"/>
            <a:ext cx="5147731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diasnummer 5"/>
          <p:cNvSpPr>
            <a:spLocks noGrp="1"/>
          </p:cNvSpPr>
          <p:nvPr>
            <p:ph type="sldNum" sz="quarter" idx="4"/>
          </p:nvPr>
        </p:nvSpPr>
        <p:spPr>
          <a:xfrm>
            <a:off x="11650135" y="8476612"/>
            <a:ext cx="3793067" cy="486919"/>
          </a:xfrm>
          <a:prstGeom prst="rect">
            <a:avLst/>
          </a:prstGeom>
        </p:spPr>
        <p:txBody>
          <a:bodyPr vert="horz" lIns="122222" tIns="61110" rIns="122222" bIns="6111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A650B7-67A5-4A6E-944B-DBFCFD6D046C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47240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1222217" rtl="0" eaLnBrk="1" latinLnBrk="0" hangingPunct="1">
        <a:spcBef>
          <a:spcPct val="0"/>
        </a:spcBef>
        <a:buNone/>
        <a:defRPr sz="5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8331" indent="-458331" algn="l" defTabSz="1222217" rtl="0" eaLnBrk="1" latinLnBrk="0" hangingPunct="1">
        <a:spcBef>
          <a:spcPct val="20000"/>
        </a:spcBef>
        <a:buFont typeface="Arial" pitchFamily="34" charset="0"/>
        <a:buChar char="•"/>
        <a:defRPr sz="4300" kern="1200">
          <a:solidFill>
            <a:schemeClr val="tx1"/>
          </a:solidFill>
          <a:latin typeface="+mn-lt"/>
          <a:ea typeface="+mn-ea"/>
          <a:cs typeface="+mn-cs"/>
        </a:defRPr>
      </a:lvl1pPr>
      <a:lvl2pPr marL="993051" indent="-381942" algn="l" defTabSz="1222217" rtl="0" eaLnBrk="1" latinLnBrk="0" hangingPunct="1">
        <a:spcBef>
          <a:spcPct val="20000"/>
        </a:spcBef>
        <a:buFont typeface="Arial" pitchFamily="34" charset="0"/>
        <a:buChar char="–"/>
        <a:defRPr sz="3700" kern="1200">
          <a:solidFill>
            <a:schemeClr val="tx1"/>
          </a:solidFill>
          <a:latin typeface="+mn-lt"/>
          <a:ea typeface="+mn-ea"/>
          <a:cs typeface="+mn-cs"/>
        </a:defRPr>
      </a:lvl2pPr>
      <a:lvl3pPr marL="1527772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8881" indent="-305555" algn="l" defTabSz="1222217" rtl="0" eaLnBrk="1" latinLnBrk="0" hangingPunct="1">
        <a:spcBef>
          <a:spcPct val="20000"/>
        </a:spcBef>
        <a:buFont typeface="Arial" pitchFamily="34" charset="0"/>
        <a:buChar char="–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9990" indent="-305555" algn="l" defTabSz="1222217" rtl="0" eaLnBrk="1" latinLnBrk="0" hangingPunct="1">
        <a:spcBef>
          <a:spcPct val="20000"/>
        </a:spcBef>
        <a:buFont typeface="Arial" pitchFamily="34" charset="0"/>
        <a:buChar char="»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361099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3972207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583316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194425" indent="-305555" algn="l" defTabSz="1222217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11109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22217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33326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44435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55544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66652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77761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88870" algn="l" defTabSz="1222217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2E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kstboks 9"/>
          <p:cNvSpPr txBox="1"/>
          <p:nvPr/>
        </p:nvSpPr>
        <p:spPr>
          <a:xfrm>
            <a:off x="1655028" y="4121501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rgbClr val="9BBB59"/>
                </a:solidFill>
                <a:latin typeface="Aharoni" pitchFamily="2" charset="-79"/>
                <a:cs typeface="Aharoni" pitchFamily="2" charset="-79"/>
              </a:rPr>
              <a:t>Douglas</a:t>
            </a:r>
            <a:endParaRPr lang="da-DK" sz="8000" dirty="0">
              <a:solidFill>
                <a:srgbClr val="9BBB59"/>
              </a:solidFill>
            </a:endParaRPr>
          </a:p>
        </p:txBody>
      </p:sp>
      <p:sp>
        <p:nvSpPr>
          <p:cNvPr id="11" name="Tekstboks 10"/>
          <p:cNvSpPr txBox="1"/>
          <p:nvPr/>
        </p:nvSpPr>
        <p:spPr>
          <a:xfrm>
            <a:off x="1655029" y="5074569"/>
            <a:ext cx="9806331" cy="132344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8000" dirty="0" smtClean="0">
                <a:solidFill>
                  <a:schemeClr val="bg1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  <a:t>McGregor</a:t>
            </a:r>
            <a:endParaRPr lang="da-DK" sz="8000" dirty="0"/>
          </a:p>
        </p:txBody>
      </p:sp>
      <p:sp>
        <p:nvSpPr>
          <p:cNvPr id="12" name="Tekstboks 11"/>
          <p:cNvSpPr txBox="1"/>
          <p:nvPr/>
        </p:nvSpPr>
        <p:spPr>
          <a:xfrm>
            <a:off x="1655029" y="6645747"/>
            <a:ext cx="8270319" cy="1077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/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Amerikansk professor i ledelse</a:t>
            </a:r>
            <a:r>
              <a:rPr lang="da-DK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/>
            </a:r>
            <a:br>
              <a:rPr lang="da-DK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</a:br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Detroit 1906 </a:t>
            </a:r>
            <a:r>
              <a:rPr lang="da-DK" sz="32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– </a:t>
            </a:r>
            <a:r>
              <a:rPr lang="da-DK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Massachusetts 1964</a:t>
            </a:r>
            <a:endParaRPr lang="da-DK" sz="3200" b="1" dirty="0"/>
          </a:p>
        </p:txBody>
      </p:sp>
      <p:sp>
        <p:nvSpPr>
          <p:cNvPr id="2" name="Rektangel 1"/>
          <p:cNvSpPr/>
          <p:nvPr/>
        </p:nvSpPr>
        <p:spPr>
          <a:xfrm>
            <a:off x="1655029" y="1805786"/>
            <a:ext cx="358649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defTabSz="914400">
              <a:spcBef>
                <a:spcPts val="600"/>
              </a:spcBef>
            </a:pPr>
            <a:r>
              <a:rPr lang="da-DK" sz="4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X og Y teori</a:t>
            </a: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Billede 6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42"/>
          <a:stretch/>
        </p:blipFill>
        <p:spPr>
          <a:xfrm>
            <a:off x="1966029" y="6509099"/>
            <a:ext cx="12323942" cy="2408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1183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e 4"/>
          <p:cNvGrpSpPr/>
          <p:nvPr/>
        </p:nvGrpSpPr>
        <p:grpSpPr>
          <a:xfrm>
            <a:off x="381033" y="1535249"/>
            <a:ext cx="7800218" cy="5230861"/>
            <a:chOff x="131649" y="1535249"/>
            <a:chExt cx="7800218" cy="5230861"/>
          </a:xfrm>
        </p:grpSpPr>
        <p:sp>
          <p:nvSpPr>
            <p:cNvPr id="6" name="Nedadgående pil 5"/>
            <p:cNvSpPr/>
            <p:nvPr/>
          </p:nvSpPr>
          <p:spPr>
            <a:xfrm>
              <a:off x="1494824" y="2625291"/>
              <a:ext cx="751372" cy="2975912"/>
            </a:xfrm>
            <a:prstGeom prst="downArrow">
              <a:avLst>
                <a:gd name="adj1" fmla="val 50000"/>
                <a:gd name="adj2" fmla="val 8010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0" name="Kombinationstegning 9"/>
            <p:cNvSpPr/>
            <p:nvPr/>
          </p:nvSpPr>
          <p:spPr>
            <a:xfrm>
              <a:off x="131649" y="1535249"/>
              <a:ext cx="3470482" cy="1063486"/>
            </a:xfrm>
            <a:custGeom>
              <a:avLst/>
              <a:gdLst>
                <a:gd name="connsiteX0" fmla="*/ 0 w 2246976"/>
                <a:gd name="connsiteY0" fmla="*/ 190206 h 1141211"/>
                <a:gd name="connsiteX1" fmla="*/ 190206 w 2246976"/>
                <a:gd name="connsiteY1" fmla="*/ 0 h 1141211"/>
                <a:gd name="connsiteX2" fmla="*/ 2056770 w 2246976"/>
                <a:gd name="connsiteY2" fmla="*/ 0 h 1141211"/>
                <a:gd name="connsiteX3" fmla="*/ 2246976 w 2246976"/>
                <a:gd name="connsiteY3" fmla="*/ 190206 h 1141211"/>
                <a:gd name="connsiteX4" fmla="*/ 2246976 w 2246976"/>
                <a:gd name="connsiteY4" fmla="*/ 951005 h 1141211"/>
                <a:gd name="connsiteX5" fmla="*/ 2056770 w 2246976"/>
                <a:gd name="connsiteY5" fmla="*/ 1141211 h 1141211"/>
                <a:gd name="connsiteX6" fmla="*/ 190206 w 2246976"/>
                <a:gd name="connsiteY6" fmla="*/ 1141211 h 1141211"/>
                <a:gd name="connsiteX7" fmla="*/ 0 w 2246976"/>
                <a:gd name="connsiteY7" fmla="*/ 951005 h 1141211"/>
                <a:gd name="connsiteX8" fmla="*/ 0 w 2246976"/>
                <a:gd name="connsiteY8" fmla="*/ 190206 h 11412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46976" h="1141211">
                  <a:moveTo>
                    <a:pt x="0" y="190206"/>
                  </a:moveTo>
                  <a:cubicBezTo>
                    <a:pt x="0" y="85158"/>
                    <a:pt x="85158" y="0"/>
                    <a:pt x="190206" y="0"/>
                  </a:cubicBezTo>
                  <a:lnTo>
                    <a:pt x="2056770" y="0"/>
                  </a:lnTo>
                  <a:cubicBezTo>
                    <a:pt x="2161818" y="0"/>
                    <a:pt x="2246976" y="85158"/>
                    <a:pt x="2246976" y="190206"/>
                  </a:cubicBezTo>
                  <a:lnTo>
                    <a:pt x="2246976" y="951005"/>
                  </a:lnTo>
                  <a:cubicBezTo>
                    <a:pt x="2246976" y="1056053"/>
                    <a:pt x="2161818" y="1141211"/>
                    <a:pt x="2056770" y="1141211"/>
                  </a:cubicBezTo>
                  <a:lnTo>
                    <a:pt x="190206" y="1141211"/>
                  </a:lnTo>
                  <a:cubicBezTo>
                    <a:pt x="85158" y="1141211"/>
                    <a:pt x="0" y="1056053"/>
                    <a:pt x="0" y="951005"/>
                  </a:cubicBezTo>
                  <a:lnTo>
                    <a:pt x="0" y="190206"/>
                  </a:lnTo>
                  <a:close/>
                </a:path>
              </a:pathLst>
            </a:custGeom>
            <a:solidFill>
              <a:srgbClr val="3C7E9E"/>
            </a:solidFill>
            <a:ln w="762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spcFirstLastPara="0" vert="horz" wrap="square" lIns="177629" tIns="177629" rIns="177629" bIns="177629" numCol="1" spcCol="1270" anchor="ctr" anchorCtr="0">
              <a:noAutofit/>
            </a:bodyPr>
            <a:lstStyle/>
            <a:p>
              <a:pPr lvl="0" algn="ctr" defTabSz="1422400">
                <a:spcBef>
                  <a:spcPct val="0"/>
                </a:spcBef>
                <a:spcAft>
                  <a:spcPct val="35000"/>
                </a:spcAft>
              </a:pPr>
              <a:r>
                <a:rPr lang="da-DK" sz="4000" b="1" kern="1200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Leder Y</a:t>
              </a:r>
              <a:endParaRPr lang="da-DK" sz="4000" b="1" kern="1200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11" name="Kombinationstegning 10"/>
            <p:cNvSpPr/>
            <p:nvPr/>
          </p:nvSpPr>
          <p:spPr>
            <a:xfrm>
              <a:off x="4433677" y="1563441"/>
              <a:ext cx="3470482" cy="1005942"/>
            </a:xfrm>
            <a:custGeom>
              <a:avLst/>
              <a:gdLst>
                <a:gd name="connsiteX0" fmla="*/ 0 w 2452296"/>
                <a:gd name="connsiteY0" fmla="*/ 181931 h 1091565"/>
                <a:gd name="connsiteX1" fmla="*/ 181931 w 2452296"/>
                <a:gd name="connsiteY1" fmla="*/ 0 h 1091565"/>
                <a:gd name="connsiteX2" fmla="*/ 2270365 w 2452296"/>
                <a:gd name="connsiteY2" fmla="*/ 0 h 1091565"/>
                <a:gd name="connsiteX3" fmla="*/ 2452296 w 2452296"/>
                <a:gd name="connsiteY3" fmla="*/ 181931 h 1091565"/>
                <a:gd name="connsiteX4" fmla="*/ 2452296 w 2452296"/>
                <a:gd name="connsiteY4" fmla="*/ 909634 h 1091565"/>
                <a:gd name="connsiteX5" fmla="*/ 2270365 w 2452296"/>
                <a:gd name="connsiteY5" fmla="*/ 1091565 h 1091565"/>
                <a:gd name="connsiteX6" fmla="*/ 181931 w 2452296"/>
                <a:gd name="connsiteY6" fmla="*/ 1091565 h 1091565"/>
                <a:gd name="connsiteX7" fmla="*/ 0 w 2452296"/>
                <a:gd name="connsiteY7" fmla="*/ 909634 h 1091565"/>
                <a:gd name="connsiteX8" fmla="*/ 0 w 2452296"/>
                <a:gd name="connsiteY8" fmla="*/ 181931 h 1091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452296" h="1091565">
                  <a:moveTo>
                    <a:pt x="0" y="181931"/>
                  </a:moveTo>
                  <a:cubicBezTo>
                    <a:pt x="0" y="81453"/>
                    <a:pt x="81453" y="0"/>
                    <a:pt x="181931" y="0"/>
                  </a:cubicBezTo>
                  <a:lnTo>
                    <a:pt x="2270365" y="0"/>
                  </a:lnTo>
                  <a:cubicBezTo>
                    <a:pt x="2370843" y="0"/>
                    <a:pt x="2452296" y="81453"/>
                    <a:pt x="2452296" y="181931"/>
                  </a:cubicBezTo>
                  <a:lnTo>
                    <a:pt x="2452296" y="909634"/>
                  </a:lnTo>
                  <a:cubicBezTo>
                    <a:pt x="2452296" y="1010112"/>
                    <a:pt x="2370843" y="1091565"/>
                    <a:pt x="2270365" y="1091565"/>
                  </a:cubicBezTo>
                  <a:lnTo>
                    <a:pt x="181931" y="1091565"/>
                  </a:lnTo>
                  <a:cubicBezTo>
                    <a:pt x="81453" y="1091565"/>
                    <a:pt x="0" y="1010112"/>
                    <a:pt x="0" y="909634"/>
                  </a:cubicBezTo>
                  <a:lnTo>
                    <a:pt x="0" y="181931"/>
                  </a:lnTo>
                  <a:close/>
                </a:path>
              </a:pathLst>
            </a:custGeom>
            <a:solidFill>
              <a:srgbClr val="D53215"/>
            </a:solidFill>
            <a:ln w="76200"/>
          </p:spPr>
          <p:style>
            <a:lnRef idx="3">
              <a:schemeClr val="lt1"/>
            </a:lnRef>
            <a:fillRef idx="1">
              <a:schemeClr val="accent2"/>
            </a:fillRef>
            <a:effectRef idx="1">
              <a:schemeClr val="accent2"/>
            </a:effectRef>
            <a:fontRef idx="minor">
              <a:schemeClr val="lt1"/>
            </a:fontRef>
          </p:style>
          <p:txBody>
            <a:bodyPr spcFirstLastPara="0" vert="horz" wrap="square" lIns="175206" tIns="175206" rIns="175206" bIns="175206" numCol="1" spcCol="1270" anchor="ctr" anchorCtr="0">
              <a:noAutofit/>
            </a:bodyPr>
            <a:lstStyle/>
            <a:p>
              <a:pPr lvl="0" algn="ctr" defTabSz="1422400">
                <a:spcBef>
                  <a:spcPct val="0"/>
                </a:spcBef>
                <a:spcAft>
                  <a:spcPct val="35000"/>
                </a:spcAft>
              </a:pPr>
              <a:r>
                <a:rPr lang="da-DK" sz="4000" b="1" kern="1200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Leder X</a:t>
              </a:r>
              <a:endParaRPr lang="da-DK" sz="4000" b="1" kern="1200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12" name="Afrundet rektangel 11"/>
            <p:cNvSpPr/>
            <p:nvPr/>
          </p:nvSpPr>
          <p:spPr>
            <a:xfrm>
              <a:off x="131649" y="3530262"/>
              <a:ext cx="3363363" cy="1062660"/>
            </a:xfrm>
            <a:prstGeom prst="roundRect">
              <a:avLst/>
            </a:prstGeom>
            <a:solidFill>
              <a:srgbClr val="FFBB11"/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Medarbejder arbejder</a:t>
              </a:r>
              <a:endParaRPr lang="da-DK" sz="32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13" name="Nedadgående pil 12"/>
            <p:cNvSpPr/>
            <p:nvPr/>
          </p:nvSpPr>
          <p:spPr>
            <a:xfrm>
              <a:off x="5793232" y="2598735"/>
              <a:ext cx="751372" cy="3002468"/>
            </a:xfrm>
            <a:prstGeom prst="downArrow">
              <a:avLst>
                <a:gd name="adj1" fmla="val 50000"/>
                <a:gd name="adj2" fmla="val 80107"/>
              </a:avLst>
            </a:prstGeom>
            <a:solidFill>
              <a:schemeClr val="bg1">
                <a:lumMod val="75000"/>
              </a:schemeClr>
            </a:solidFill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a-DK"/>
            </a:p>
          </p:txBody>
        </p:sp>
        <p:sp>
          <p:nvSpPr>
            <p:cNvPr id="14" name="Afrundet rektangel 13"/>
            <p:cNvSpPr/>
            <p:nvPr/>
          </p:nvSpPr>
          <p:spPr>
            <a:xfrm>
              <a:off x="4540796" y="3589234"/>
              <a:ext cx="3363363" cy="1043260"/>
            </a:xfrm>
            <a:prstGeom prst="roundRect">
              <a:avLst/>
            </a:prstGeom>
            <a:solidFill>
              <a:srgbClr val="F7931E"/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Medarbejder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doven</a:t>
              </a:r>
              <a:endParaRPr lang="da-DK" sz="32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15" name="Afrundet rektangel 14"/>
            <p:cNvSpPr/>
            <p:nvPr/>
          </p:nvSpPr>
          <p:spPr>
            <a:xfrm>
              <a:off x="4568504" y="5674360"/>
              <a:ext cx="3363363" cy="1043260"/>
            </a:xfrm>
            <a:prstGeom prst="roundRect">
              <a:avLst/>
            </a:prstGeom>
            <a:solidFill>
              <a:srgbClr val="32C800"/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Ledelsesstil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autoritær</a:t>
              </a:r>
              <a:endParaRPr lang="da-DK" sz="32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  <p:sp>
          <p:nvSpPr>
            <p:cNvPr id="16" name="Afrundet rektangel 15"/>
            <p:cNvSpPr/>
            <p:nvPr/>
          </p:nvSpPr>
          <p:spPr>
            <a:xfrm>
              <a:off x="148864" y="5722850"/>
              <a:ext cx="3363363" cy="1043260"/>
            </a:xfrm>
            <a:prstGeom prst="roundRect">
              <a:avLst/>
            </a:prstGeom>
            <a:solidFill>
              <a:srgbClr val="66FF33"/>
            </a:solidFill>
            <a:ln w="57150"/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Ledelsesstil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ts val="0"/>
                </a:spcAft>
              </a:pPr>
              <a:r>
                <a:rPr lang="da-DK" sz="3200" b="1" dirty="0" smtClean="0">
                  <a:solidFill>
                    <a:schemeClr val="bg1"/>
                  </a:solidFill>
                  <a:latin typeface="Myriad Web Pro" pitchFamily="34" charset="0"/>
                  <a:cs typeface="Aharoni" pitchFamily="2" charset="-79"/>
                </a:rPr>
                <a:t>respektfuld</a:t>
              </a:r>
              <a:endParaRPr lang="da-DK" sz="3200" b="1" dirty="0">
                <a:solidFill>
                  <a:schemeClr val="bg1"/>
                </a:solidFill>
                <a:latin typeface="Myriad Web Pro" pitchFamily="34" charset="0"/>
                <a:cs typeface="Aharoni" pitchFamily="2" charset="-79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4054758"/>
      </p:ext>
    </p:extLst>
  </p:cSld>
  <p:clrMapOvr>
    <a:masterClrMapping/>
  </p:clrMapOvr>
  <p:transition advClick="0" advTm="2599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-4763" y="2351088"/>
            <a:ext cx="16256001" cy="4432300"/>
          </a:xfrm>
          <a:prstGeom prst="rect">
            <a:avLst/>
          </a:prstGeom>
        </p:spPr>
        <p:txBody>
          <a:bodyPr lIns="122222" tIns="61110" rIns="122222" bIns="61110">
            <a:spAutoFit/>
          </a:bodyPr>
          <a:lstStyle/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800" b="1" dirty="0">
                <a:solidFill>
                  <a:srgbClr val="452103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Mere om 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emnet </a:t>
            </a:r>
            <a:r>
              <a:rPr lang="da-DK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på: </a:t>
            </a: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7200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8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endParaRPr lang="da-DK" sz="4000" b="1" dirty="0">
              <a:solidFill>
                <a:schemeClr val="tx1">
                  <a:lumMod val="85000"/>
                  <a:lumOff val="15000"/>
                </a:schemeClr>
              </a:solidFill>
              <a:latin typeface="Myriad Web Pro" pitchFamily="34" charset="0"/>
              <a:cs typeface="Aharoni" pitchFamily="2" charset="-79"/>
            </a:endParaRPr>
          </a:p>
          <a:p>
            <a:pPr algn="ctr" defTabSz="1222217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da-DK" sz="4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www.</a:t>
            </a:r>
            <a:r>
              <a:rPr lang="da-DK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ForklarMigLige</a:t>
            </a:r>
            <a:r>
              <a:rPr lang="da-DK" sz="4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Myriad Web Pro" pitchFamily="34" charset="0"/>
                <a:cs typeface="Aharoni" pitchFamily="2" charset="-79"/>
              </a:rPr>
              <a:t>.dk</a:t>
            </a:r>
          </a:p>
        </p:txBody>
      </p:sp>
      <p:pic>
        <p:nvPicPr>
          <p:cNvPr id="62466" name="Billede 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60700" y="3417888"/>
            <a:ext cx="100584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883388319"/>
      </p:ext>
    </p:extLst>
  </p:cSld>
  <p:clrMapOvr>
    <a:masterClrMapping/>
  </p:clrMapOvr>
  <p:transition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fc7ca365abd0b856bb574ea9529128ec8a7eb8e"/>
</p:tagLst>
</file>

<file path=ppt/theme/theme1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ontortema">
  <a:themeElements>
    <a:clrScheme name="Kont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ont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ont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5291</TotalTime>
  <Words>29</Words>
  <Application>Microsoft Office PowerPoint</Application>
  <PresentationFormat>Brugerdefineret</PresentationFormat>
  <Paragraphs>18</Paragraphs>
  <Slides>3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8" baseType="lpstr">
      <vt:lpstr>Aharoni</vt:lpstr>
      <vt:lpstr>Arial</vt:lpstr>
      <vt:lpstr>Calibri</vt:lpstr>
      <vt:lpstr>Myriad Web Pro</vt:lpstr>
      <vt:lpstr>Kontortema</vt:lpstr>
      <vt:lpstr>PowerPoint-præsentation</vt:lpstr>
      <vt:lpstr>PowerPoint-præsentation</vt:lpstr>
      <vt:lpstr>PowerPoint-præsentation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MonsterCreative</dc:creator>
  <cp:lastModifiedBy>Kirsten Wissing</cp:lastModifiedBy>
  <cp:revision>158</cp:revision>
  <dcterms:created xsi:type="dcterms:W3CDTF">2012-01-17T11:58:12Z</dcterms:created>
  <dcterms:modified xsi:type="dcterms:W3CDTF">2015-04-21T13:46:51Z</dcterms:modified>
</cp:coreProperties>
</file>