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17" r:id="rId2"/>
    <p:sldId id="449" r:id="rId3"/>
    <p:sldId id="450" r:id="rId4"/>
    <p:sldId id="448" r:id="rId5"/>
  </p:sldIdLst>
  <p:sldSz cx="16256000" cy="9145588"/>
  <p:notesSz cx="6858000" cy="9144000"/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7">
          <p15:clr>
            <a:srgbClr val="A4A3A4"/>
          </p15:clr>
        </p15:guide>
        <p15:guide id="2" pos="259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7E9E"/>
    <a:srgbClr val="E98409"/>
    <a:srgbClr val="C00000"/>
    <a:srgbClr val="77933C"/>
    <a:srgbClr val="E28100"/>
    <a:srgbClr val="D53627"/>
    <a:srgbClr val="3E7F9F"/>
    <a:srgbClr val="F79421"/>
    <a:srgbClr val="FFBB11"/>
    <a:srgbClr val="D99F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83627" autoAdjust="0"/>
  </p:normalViewPr>
  <p:slideViewPr>
    <p:cSldViewPr snapToGrid="0">
      <p:cViewPr varScale="1">
        <p:scale>
          <a:sx n="50" d="100"/>
          <a:sy n="50" d="100"/>
        </p:scale>
        <p:origin x="1186" y="38"/>
      </p:cViewPr>
      <p:guideLst>
        <p:guide orient="horz" pos="3137"/>
        <p:guide pos="259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>
            <a:solidFill>
              <a:schemeClr val="bg1"/>
            </a:solidFill>
          </a:endParaRPr>
        </a:p>
        <a:p>
          <a:r>
            <a:rPr lang="da-DK" sz="1600" dirty="0">
              <a:solidFill>
                <a:schemeClr val="bg1"/>
              </a:solidFill>
            </a:rPr>
            <a:t>Selv</a:t>
          </a:r>
        </a:p>
        <a:p>
          <a:r>
            <a:rPr lang="da-DK" sz="1600" dirty="0">
              <a:solidFill>
                <a:schemeClr val="bg1"/>
              </a:solidFill>
            </a:rPr>
            <a:t> realisering</a:t>
          </a: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>
              <a:solidFill>
                <a:schemeClr val="bg1"/>
              </a:solidFill>
            </a:rPr>
            <a:t>Ego</a:t>
          </a:r>
        </a:p>
        <a:p>
          <a:r>
            <a:rPr lang="da-DK" dirty="0">
              <a:solidFill>
                <a:schemeClr val="bg1"/>
              </a:solidFill>
            </a:rPr>
            <a:t> omdømme</a:t>
          </a: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/>
            <a:t>Social kontakt</a:t>
          </a:r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9A4B90-3554-4F97-911C-2D3E87E4B19B}">
      <dsp:nvSpPr>
        <dsp:cNvPr id="0" name=""/>
        <dsp:cNvSpPr/>
      </dsp:nvSpPr>
      <dsp:spPr>
        <a:xfrm>
          <a:off x="3010522" y="0"/>
          <a:ext cx="2105896" cy="188770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1600" kern="1200" dirty="0">
            <a:solidFill>
              <a:schemeClr val="bg1"/>
            </a:solidFill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Selv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600" kern="1200" dirty="0">
              <a:solidFill>
                <a:schemeClr val="bg1"/>
              </a:solidFill>
            </a:rPr>
            <a:t> realisering</a:t>
          </a:r>
        </a:p>
      </dsp:txBody>
      <dsp:txXfrm>
        <a:off x="3010522" y="0"/>
        <a:ext cx="2105896" cy="1887705"/>
      </dsp:txXfrm>
    </dsp:sp>
    <dsp:sp modelId="{7D12CF34-E3FE-4DAF-B59F-795734735EC7}">
      <dsp:nvSpPr>
        <dsp:cNvPr id="0" name=""/>
        <dsp:cNvSpPr/>
      </dsp:nvSpPr>
      <dsp:spPr>
        <a:xfrm>
          <a:off x="2308923" y="1887705"/>
          <a:ext cx="3509095" cy="1257813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Ego</a:t>
          </a:r>
        </a:p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>
              <a:solidFill>
                <a:schemeClr val="bg1"/>
              </a:solidFill>
            </a:rPr>
            <a:t> omdømme</a:t>
          </a:r>
        </a:p>
      </dsp:txBody>
      <dsp:txXfrm>
        <a:off x="2923015" y="1887705"/>
        <a:ext cx="2280911" cy="1257813"/>
      </dsp:txXfrm>
    </dsp:sp>
    <dsp:sp modelId="{E56084B7-8EDE-47CC-B4BF-2D4740F226D6}">
      <dsp:nvSpPr>
        <dsp:cNvPr id="0" name=""/>
        <dsp:cNvSpPr/>
      </dsp:nvSpPr>
      <dsp:spPr>
        <a:xfrm>
          <a:off x="1497072" y="3145519"/>
          <a:ext cx="5132797" cy="1455470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3500" kern="1200" dirty="0"/>
            <a:t>Social kontakt</a:t>
          </a:r>
        </a:p>
      </dsp:txBody>
      <dsp:txXfrm>
        <a:off x="2395311" y="3145519"/>
        <a:ext cx="3336318" cy="1455470"/>
      </dsp:txXfrm>
    </dsp:sp>
    <dsp:sp modelId="{27CFF5F9-DE70-40B9-A771-F5F652E7CDD9}">
      <dsp:nvSpPr>
        <dsp:cNvPr id="0" name=""/>
        <dsp:cNvSpPr/>
      </dsp:nvSpPr>
      <dsp:spPr>
        <a:xfrm>
          <a:off x="670386" y="4600990"/>
          <a:ext cx="6786169" cy="1482067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857965" y="4600990"/>
        <a:ext cx="4411010" cy="1482067"/>
      </dsp:txXfrm>
    </dsp:sp>
    <dsp:sp modelId="{664DA94A-A691-4C88-A8A6-74AB1657E9B3}">
      <dsp:nvSpPr>
        <dsp:cNvPr id="0" name=""/>
        <dsp:cNvSpPr/>
      </dsp:nvSpPr>
      <dsp:spPr>
        <a:xfrm>
          <a:off x="0" y="6083057"/>
          <a:ext cx="8126941" cy="1201855"/>
        </a:xfrm>
        <a:prstGeom prst="trapezoid">
          <a:avLst>
            <a:gd name="adj" fmla="val 55779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3500" kern="1200" dirty="0"/>
        </a:p>
      </dsp:txBody>
      <dsp:txXfrm>
        <a:off x="1422214" y="6083057"/>
        <a:ext cx="5282512" cy="12018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8C3F4-A074-4196-A767-42CE20A1999B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AE0D4-395B-4AE0-A91B-1AB58555538A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46559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2825" cy="3429000"/>
          </a:xfrm>
          <a:ln/>
        </p:spPr>
      </p:sp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890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637719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a-DK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9AE0D4-395B-4AE0-A91B-1AB58555538A}" type="slidenum">
              <a:rPr lang="da-DK" smtClean="0"/>
              <a:pPr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32069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DDCED-4F3B-47DD-A2B3-5F65674F1628}" type="slidenum">
              <a:rPr lang="da-DK" smtClean="0"/>
              <a:pPr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18936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/>
              <a:t>Klik for at redigere i master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/>
              <a:t>Klik for at redigere i master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/>
              <a:t>Klik for at redigere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/>
              <a:t>Klik for at redigere i master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24-06-2024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1642920" y="902389"/>
            <a:ext cx="1190298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14400">
              <a:spcBef>
                <a:spcPct val="50000"/>
              </a:spcBef>
            </a:pPr>
            <a:r>
              <a:rPr lang="da-DK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Argumentation</a:t>
            </a:r>
          </a:p>
        </p:txBody>
      </p:sp>
      <p:pic>
        <p:nvPicPr>
          <p:cNvPr id="16" name="Billed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5913635" y="6764283"/>
            <a:ext cx="12323942" cy="2408913"/>
          </a:xfrm>
          <a:prstGeom prst="rect">
            <a:avLst/>
          </a:prstGeom>
        </p:spPr>
      </p:pic>
      <p:sp>
        <p:nvSpPr>
          <p:cNvPr id="17" name="Rektangel 6"/>
          <p:cNvSpPr/>
          <p:nvPr/>
        </p:nvSpPr>
        <p:spPr>
          <a:xfrm>
            <a:off x="353400" y="5938331"/>
            <a:ext cx="16255999" cy="313962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3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www.ForklarMigLige.dk</a:t>
            </a:r>
          </a:p>
        </p:txBody>
      </p:sp>
      <p:grpSp>
        <p:nvGrpSpPr>
          <p:cNvPr id="9" name="Gruppe 1">
            <a:extLst>
              <a:ext uri="{FF2B5EF4-FFF2-40B4-BE49-F238E27FC236}">
                <a16:creationId xmlns:a16="http://schemas.microsoft.com/office/drawing/2014/main" id="{FD26B372-6BD1-41D7-810A-14BD406DA89B}"/>
              </a:ext>
            </a:extLst>
          </p:cNvPr>
          <p:cNvGrpSpPr/>
          <p:nvPr/>
        </p:nvGrpSpPr>
        <p:grpSpPr>
          <a:xfrm>
            <a:off x="1642920" y="2939642"/>
            <a:ext cx="11321610" cy="3273879"/>
            <a:chOff x="756039" y="5096574"/>
            <a:chExt cx="11321610" cy="3273879"/>
          </a:xfrm>
        </p:grpSpPr>
        <p:sp>
          <p:nvSpPr>
            <p:cNvPr id="10" name="Tekstboks 9">
              <a:extLst>
                <a:ext uri="{FF2B5EF4-FFF2-40B4-BE49-F238E27FC236}">
                  <a16:creationId xmlns:a16="http://schemas.microsoft.com/office/drawing/2014/main" id="{F6A16A48-C039-445D-8E74-CA55E37808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6039" y="509657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>
                  <a:solidFill>
                    <a:srgbClr val="9BBB59"/>
                  </a:solidFill>
                  <a:latin typeface="Aharoni" pitchFamily="2" charset="-79"/>
                  <a:cs typeface="Aharoni" pitchFamily="2" charset="-79"/>
                </a:rPr>
                <a:t>Stephen</a:t>
              </a:r>
            </a:p>
          </p:txBody>
        </p:sp>
        <p:sp>
          <p:nvSpPr>
            <p:cNvPr id="18" name="Tekstboks 10">
              <a:extLst>
                <a:ext uri="{FF2B5EF4-FFF2-40B4-BE49-F238E27FC236}">
                  <a16:creationId xmlns:a16="http://schemas.microsoft.com/office/drawing/2014/main" id="{6C8A2569-F3F6-4749-BA4A-34CA89DC160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4" y="6139124"/>
              <a:ext cx="9805676" cy="1311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da-DK" sz="8000" dirty="0" err="1">
                  <a:solidFill>
                    <a:srgbClr val="7F7F7F"/>
                  </a:solidFill>
                  <a:latin typeface="Aharoni"/>
                  <a:cs typeface="Aharoni"/>
                </a:rPr>
                <a:t>Toulmin</a:t>
              </a:r>
              <a:endParaRPr lang="da-DK" sz="8000" dirty="0">
                <a:latin typeface="Calibri" pitchFamily="34" charset="0"/>
              </a:endParaRPr>
            </a:p>
          </p:txBody>
        </p:sp>
        <p:sp>
          <p:nvSpPr>
            <p:cNvPr id="19" name="Tekstboks 11">
              <a:extLst>
                <a:ext uri="{FF2B5EF4-FFF2-40B4-BE49-F238E27FC236}">
                  <a16:creationId xmlns:a16="http://schemas.microsoft.com/office/drawing/2014/main" id="{541C9D09-5E50-469E-9F44-339A6E4C09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72665" y="7293235"/>
              <a:ext cx="11304984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Britisk filosof og professor</a:t>
              </a:r>
            </a:p>
            <a:p>
              <a:r>
                <a:rPr lang="nb-NO" sz="32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itchFamily="34" charset="0"/>
                </a:rPr>
                <a:t>1922 – 2009 </a:t>
              </a:r>
              <a:endParaRPr lang="da-DK" sz="3200" b="1" dirty="0"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26264182"/>
      </p:ext>
    </p:extLst>
  </p:cSld>
  <p:clrMapOvr>
    <a:masterClrMapping/>
  </p:clrMapOvr>
  <p:transition advTm="8474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BD6D88E5-2B2B-4055-BF52-2FEA13619CC7}"/>
              </a:ext>
            </a:extLst>
          </p:cNvPr>
          <p:cNvSpPr/>
          <p:nvPr/>
        </p:nvSpPr>
        <p:spPr>
          <a:xfrm>
            <a:off x="9747249" y="471439"/>
            <a:ext cx="6604288" cy="5832669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4600" b="1" dirty="0" err="1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Toulmin</a:t>
            </a:r>
            <a:r>
              <a:rPr lang="da-DK" sz="4600" b="1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argumentation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The </a:t>
            </a:r>
            <a:r>
              <a:rPr lang="da-DK" sz="3600" dirty="0" err="1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Uses</a:t>
            </a: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of Argument, 1958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Hvordan det gode argument er bygget op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Identificere synspunkter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Begrundelser for fremførte påstand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endParaRPr lang="da-DK" sz="3600" dirty="0">
              <a:solidFill>
                <a:srgbClr val="452103"/>
              </a:solidFill>
              <a:latin typeface="Myriad Web Pro" pitchFamily="34" charset="0"/>
              <a:cs typeface="Aharoni" pitchFamily="2" charset="-79"/>
            </a:endParaRP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19BD4E27-6A0B-4C7A-9A0D-195E5EE8E7D9}"/>
              </a:ext>
            </a:extLst>
          </p:cNvPr>
          <p:cNvSpPr/>
          <p:nvPr/>
        </p:nvSpPr>
        <p:spPr>
          <a:xfrm>
            <a:off x="6819663" y="1790076"/>
            <a:ext cx="2245640" cy="728271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Belæg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96D3CF59-D4D8-41BE-BA99-781B29B752D5}"/>
              </a:ext>
            </a:extLst>
          </p:cNvPr>
          <p:cNvSpPr/>
          <p:nvPr/>
        </p:nvSpPr>
        <p:spPr>
          <a:xfrm>
            <a:off x="317679" y="1819063"/>
            <a:ext cx="2399781" cy="670298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Påstand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ED10980-6FED-9102-7B06-222749535171}"/>
              </a:ext>
            </a:extLst>
          </p:cNvPr>
          <p:cNvSpPr/>
          <p:nvPr/>
        </p:nvSpPr>
        <p:spPr>
          <a:xfrm>
            <a:off x="3396959" y="4660282"/>
            <a:ext cx="2399781" cy="732114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Hjemmel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D8A29AD-B625-EDFF-5574-E17F75B3938F}"/>
              </a:ext>
            </a:extLst>
          </p:cNvPr>
          <p:cNvSpPr/>
          <p:nvPr/>
        </p:nvSpPr>
        <p:spPr>
          <a:xfrm>
            <a:off x="3396959" y="6634092"/>
            <a:ext cx="2399781" cy="73211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Rygdækning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C757E21-8BF2-AB87-1CA7-D7557DC826B6}"/>
              </a:ext>
            </a:extLst>
          </p:cNvPr>
          <p:cNvSpPr/>
          <p:nvPr/>
        </p:nvSpPr>
        <p:spPr>
          <a:xfrm>
            <a:off x="2197068" y="3189767"/>
            <a:ext cx="2399781" cy="732114"/>
          </a:xfrm>
          <a:prstGeom prst="rect">
            <a:avLst/>
          </a:prstGeom>
          <a:solidFill>
            <a:srgbClr val="779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Styrkemarkør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2200A97-8AB2-6D43-554D-0B2E2562DDCD}"/>
              </a:ext>
            </a:extLst>
          </p:cNvPr>
          <p:cNvSpPr/>
          <p:nvPr/>
        </p:nvSpPr>
        <p:spPr>
          <a:xfrm>
            <a:off x="4937824" y="3190423"/>
            <a:ext cx="2399781" cy="732114"/>
          </a:xfrm>
          <a:prstGeom prst="rect">
            <a:avLst/>
          </a:prstGeom>
          <a:solidFill>
            <a:srgbClr val="E98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Gendrivelse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CFA02155-B868-363D-F8EC-04C9173FA764}"/>
              </a:ext>
            </a:extLst>
          </p:cNvPr>
          <p:cNvCxnSpPr/>
          <p:nvPr/>
        </p:nvCxnSpPr>
        <p:spPr>
          <a:xfrm>
            <a:off x="2953062" y="2154211"/>
            <a:ext cx="36426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2D82B343-565F-96F8-E6CB-9C743B0E0503}"/>
              </a:ext>
            </a:extLst>
          </p:cNvPr>
          <p:cNvCxnSpPr/>
          <p:nvPr/>
        </p:nvCxnSpPr>
        <p:spPr>
          <a:xfrm>
            <a:off x="4766872" y="2154211"/>
            <a:ext cx="0" cy="24185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4AA27D9D-4413-A2C7-B27D-14866A48988D}"/>
              </a:ext>
            </a:extLst>
          </p:cNvPr>
          <p:cNvCxnSpPr/>
          <p:nvPr/>
        </p:nvCxnSpPr>
        <p:spPr>
          <a:xfrm>
            <a:off x="3507698" y="2154211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F8BAD70A-97B8-23F4-A8C1-C6506017C69D}"/>
              </a:ext>
            </a:extLst>
          </p:cNvPr>
          <p:cNvCxnSpPr/>
          <p:nvPr/>
        </p:nvCxnSpPr>
        <p:spPr>
          <a:xfrm>
            <a:off x="5848658" y="2141721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3EC7F91-2E6A-0A27-1935-E3AA47B52CF4}"/>
              </a:ext>
            </a:extLst>
          </p:cNvPr>
          <p:cNvCxnSpPr/>
          <p:nvPr/>
        </p:nvCxnSpPr>
        <p:spPr>
          <a:xfrm>
            <a:off x="4696918" y="5576962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7378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22515"/>
    </mc:Choice>
    <mc:Fallback xmlns="">
      <p:transition advTm="22515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ktangel 15">
            <a:extLst>
              <a:ext uri="{FF2B5EF4-FFF2-40B4-BE49-F238E27FC236}">
                <a16:creationId xmlns:a16="http://schemas.microsoft.com/office/drawing/2014/main" id="{BD6D88E5-2B2B-4055-BF52-2FEA13619CC7}"/>
              </a:ext>
            </a:extLst>
          </p:cNvPr>
          <p:cNvSpPr/>
          <p:nvPr/>
        </p:nvSpPr>
        <p:spPr>
          <a:xfrm>
            <a:off x="9747249" y="471439"/>
            <a:ext cx="6604288" cy="1893129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>
              <a:lnSpc>
                <a:spcPct val="150000"/>
              </a:lnSpc>
            </a:pPr>
            <a:r>
              <a:rPr lang="da-DK" sz="4600" b="1" dirty="0" err="1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Toulmins</a:t>
            </a:r>
            <a:r>
              <a:rPr lang="da-DK" sz="4600" b="1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 model</a:t>
            </a:r>
          </a:p>
          <a:p>
            <a:pPr>
              <a:spcBef>
                <a:spcPts val="1200"/>
              </a:spcBef>
              <a:buFont typeface="Arial" pitchFamily="34" charset="0"/>
              <a:buChar char="•"/>
            </a:pPr>
            <a:r>
              <a:rPr lang="da-DK" sz="3600" dirty="0">
                <a:solidFill>
                  <a:srgbClr val="452103"/>
                </a:solidFill>
                <a:latin typeface="Myriad Web Pro" pitchFamily="34" charset="0"/>
                <a:cs typeface="Aharoni" pitchFamily="2" charset="-79"/>
              </a:rPr>
              <a:t>6 elementer</a:t>
            </a:r>
          </a:p>
        </p:txBody>
      </p:sp>
      <p:sp>
        <p:nvSpPr>
          <p:cNvPr id="28" name="Rektangel 27">
            <a:extLst>
              <a:ext uri="{FF2B5EF4-FFF2-40B4-BE49-F238E27FC236}">
                <a16:creationId xmlns:a16="http://schemas.microsoft.com/office/drawing/2014/main" id="{19BD4E27-6A0B-4C7A-9A0D-195E5EE8E7D9}"/>
              </a:ext>
            </a:extLst>
          </p:cNvPr>
          <p:cNvSpPr/>
          <p:nvPr/>
        </p:nvSpPr>
        <p:spPr>
          <a:xfrm>
            <a:off x="6819663" y="1790076"/>
            <a:ext cx="2245640" cy="728271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Belæg</a:t>
            </a:r>
          </a:p>
        </p:txBody>
      </p:sp>
      <p:sp>
        <p:nvSpPr>
          <p:cNvPr id="29" name="Rektangel 28">
            <a:extLst>
              <a:ext uri="{FF2B5EF4-FFF2-40B4-BE49-F238E27FC236}">
                <a16:creationId xmlns:a16="http://schemas.microsoft.com/office/drawing/2014/main" id="{96D3CF59-D4D8-41BE-BA99-781B29B752D5}"/>
              </a:ext>
            </a:extLst>
          </p:cNvPr>
          <p:cNvSpPr/>
          <p:nvPr/>
        </p:nvSpPr>
        <p:spPr>
          <a:xfrm>
            <a:off x="317679" y="1819063"/>
            <a:ext cx="2399781" cy="670298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Påstand</a:t>
            </a:r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EED10980-6FED-9102-7B06-222749535171}"/>
              </a:ext>
            </a:extLst>
          </p:cNvPr>
          <p:cNvSpPr/>
          <p:nvPr/>
        </p:nvSpPr>
        <p:spPr>
          <a:xfrm>
            <a:off x="3396959" y="4660282"/>
            <a:ext cx="2399781" cy="732114"/>
          </a:xfrm>
          <a:prstGeom prst="rect">
            <a:avLst/>
          </a:prstGeom>
          <a:solidFill>
            <a:srgbClr val="3C7E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Hjemmel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D8A29AD-B625-EDFF-5574-E17F75B3938F}"/>
              </a:ext>
            </a:extLst>
          </p:cNvPr>
          <p:cNvSpPr/>
          <p:nvPr/>
        </p:nvSpPr>
        <p:spPr>
          <a:xfrm>
            <a:off x="3396959" y="6634092"/>
            <a:ext cx="2399781" cy="73211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Rygdækning</a:t>
            </a:r>
          </a:p>
        </p:txBody>
      </p:sp>
      <p:sp>
        <p:nvSpPr>
          <p:cNvPr id="4" name="Rektangel 3">
            <a:extLst>
              <a:ext uri="{FF2B5EF4-FFF2-40B4-BE49-F238E27FC236}">
                <a16:creationId xmlns:a16="http://schemas.microsoft.com/office/drawing/2014/main" id="{1C757E21-8BF2-AB87-1CA7-D7557DC826B6}"/>
              </a:ext>
            </a:extLst>
          </p:cNvPr>
          <p:cNvSpPr/>
          <p:nvPr/>
        </p:nvSpPr>
        <p:spPr>
          <a:xfrm>
            <a:off x="2197068" y="3189767"/>
            <a:ext cx="2399781" cy="732114"/>
          </a:xfrm>
          <a:prstGeom prst="rect">
            <a:avLst/>
          </a:prstGeom>
          <a:solidFill>
            <a:srgbClr val="7793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Styrkemarkør</a:t>
            </a:r>
          </a:p>
        </p:txBody>
      </p:sp>
      <p:sp>
        <p:nvSpPr>
          <p:cNvPr id="5" name="Rektangel 4">
            <a:extLst>
              <a:ext uri="{FF2B5EF4-FFF2-40B4-BE49-F238E27FC236}">
                <a16:creationId xmlns:a16="http://schemas.microsoft.com/office/drawing/2014/main" id="{E2200A97-8AB2-6D43-554D-0B2E2562DDCD}"/>
              </a:ext>
            </a:extLst>
          </p:cNvPr>
          <p:cNvSpPr/>
          <p:nvPr/>
        </p:nvSpPr>
        <p:spPr>
          <a:xfrm>
            <a:off x="4937824" y="3190423"/>
            <a:ext cx="2399781" cy="732114"/>
          </a:xfrm>
          <a:prstGeom prst="rect">
            <a:avLst/>
          </a:prstGeom>
          <a:solidFill>
            <a:srgbClr val="E984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da-DK" sz="3200" dirty="0"/>
              <a:t>Gendrivelse</a:t>
            </a:r>
          </a:p>
        </p:txBody>
      </p:sp>
      <p:cxnSp>
        <p:nvCxnSpPr>
          <p:cNvPr id="7" name="Lige forbindelse 6">
            <a:extLst>
              <a:ext uri="{FF2B5EF4-FFF2-40B4-BE49-F238E27FC236}">
                <a16:creationId xmlns:a16="http://schemas.microsoft.com/office/drawing/2014/main" id="{CFA02155-B868-363D-F8EC-04C9173FA764}"/>
              </a:ext>
            </a:extLst>
          </p:cNvPr>
          <p:cNvCxnSpPr/>
          <p:nvPr/>
        </p:nvCxnSpPr>
        <p:spPr>
          <a:xfrm>
            <a:off x="2953062" y="2154211"/>
            <a:ext cx="364261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Lige forbindelse 8">
            <a:extLst>
              <a:ext uri="{FF2B5EF4-FFF2-40B4-BE49-F238E27FC236}">
                <a16:creationId xmlns:a16="http://schemas.microsoft.com/office/drawing/2014/main" id="{2D82B343-565F-96F8-E6CB-9C743B0E0503}"/>
              </a:ext>
            </a:extLst>
          </p:cNvPr>
          <p:cNvCxnSpPr/>
          <p:nvPr/>
        </p:nvCxnSpPr>
        <p:spPr>
          <a:xfrm>
            <a:off x="4766872" y="2154211"/>
            <a:ext cx="0" cy="241858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Lige forbindelse 10">
            <a:extLst>
              <a:ext uri="{FF2B5EF4-FFF2-40B4-BE49-F238E27FC236}">
                <a16:creationId xmlns:a16="http://schemas.microsoft.com/office/drawing/2014/main" id="{4AA27D9D-4413-A2C7-B27D-14866A48988D}"/>
              </a:ext>
            </a:extLst>
          </p:cNvPr>
          <p:cNvCxnSpPr/>
          <p:nvPr/>
        </p:nvCxnSpPr>
        <p:spPr>
          <a:xfrm>
            <a:off x="3507698" y="2154211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Lige forbindelse 11">
            <a:extLst>
              <a:ext uri="{FF2B5EF4-FFF2-40B4-BE49-F238E27FC236}">
                <a16:creationId xmlns:a16="http://schemas.microsoft.com/office/drawing/2014/main" id="{F8BAD70A-97B8-23F4-A8C1-C6506017C69D}"/>
              </a:ext>
            </a:extLst>
          </p:cNvPr>
          <p:cNvCxnSpPr/>
          <p:nvPr/>
        </p:nvCxnSpPr>
        <p:spPr>
          <a:xfrm>
            <a:off x="5848658" y="2141721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Lige forbindelse 12">
            <a:extLst>
              <a:ext uri="{FF2B5EF4-FFF2-40B4-BE49-F238E27FC236}">
                <a16:creationId xmlns:a16="http://schemas.microsoft.com/office/drawing/2014/main" id="{C3EC7F91-2E6A-0A27-1935-E3AA47B52CF4}"/>
              </a:ext>
            </a:extLst>
          </p:cNvPr>
          <p:cNvCxnSpPr/>
          <p:nvPr/>
        </p:nvCxnSpPr>
        <p:spPr>
          <a:xfrm>
            <a:off x="4696918" y="5576962"/>
            <a:ext cx="0" cy="9565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56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3851"/>
    </mc:Choice>
    <mc:Fallback xmlns="">
      <p:transition advTm="385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5543" y="2350892"/>
            <a:ext cx="16255999" cy="4062954"/>
          </a:xfrm>
          <a:prstGeom prst="rect">
            <a:avLst/>
          </a:prstGeom>
        </p:spPr>
        <p:txBody>
          <a:bodyPr wrap="square" lIns="122222" tIns="61110" rIns="122222" bIns="61110">
            <a:spAutoFit/>
          </a:bodyPr>
          <a:lstStyle/>
          <a:p>
            <a:pPr algn="ctr"/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 på: </a:t>
            </a:r>
          </a:p>
          <a:p>
            <a:pPr algn="ctr"/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/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2" name="Billed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0006" y="3417742"/>
            <a:ext cx="10058400" cy="2095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363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15419</TotalTime>
  <Words>68</Words>
  <Application>Microsoft Office PowerPoint</Application>
  <PresentationFormat>Brugerdefineret</PresentationFormat>
  <Paragraphs>38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 Gramkow</cp:lastModifiedBy>
  <cp:revision>311</cp:revision>
  <dcterms:created xsi:type="dcterms:W3CDTF">2012-01-17T11:58:12Z</dcterms:created>
  <dcterms:modified xsi:type="dcterms:W3CDTF">2024-06-24T07:39:07Z</dcterms:modified>
</cp:coreProperties>
</file>