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03" r:id="rId3"/>
    <p:sldId id="304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800"/>
    <a:srgbClr val="66FF33"/>
    <a:srgbClr val="FFBB11"/>
    <a:srgbClr val="3C7E9E"/>
    <a:srgbClr val="E28100"/>
    <a:srgbClr val="D99F37"/>
    <a:srgbClr val="452103"/>
    <a:srgbClr val="DA6300"/>
    <a:srgbClr val="66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4698" autoAdjust="0"/>
  </p:normalViewPr>
  <p:slideViewPr>
    <p:cSldViewPr snapToGrid="0">
      <p:cViewPr varScale="1">
        <p:scale>
          <a:sx n="48" d="100"/>
          <a:sy n="48" d="100"/>
        </p:scale>
        <p:origin x="858" y="42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9A61F-0422-4D5C-A249-84FF31BC8738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1F4A0-EE59-45E9-8BB7-519F772B17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912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655028" y="4121501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Douglas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655029" y="5074569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McGregor</a:t>
            </a:r>
            <a:endParaRPr lang="da-DK" sz="8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655029" y="6645747"/>
            <a:ext cx="8270319" cy="1077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Amerikansk professor i ledelse</a:t>
            </a:r>
            <a:r>
              <a:rPr lang="da-DK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a-DK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Detroit 1906 </a:t>
            </a:r>
            <a:r>
              <a:rPr lang="da-DK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Massachusetts 1964</a:t>
            </a:r>
            <a:endParaRPr lang="da-DK" sz="3200" b="1" dirty="0"/>
          </a:p>
        </p:txBody>
      </p:sp>
      <p:sp>
        <p:nvSpPr>
          <p:cNvPr id="2" name="Rektangel 1"/>
          <p:cNvSpPr/>
          <p:nvPr/>
        </p:nvSpPr>
        <p:spPr>
          <a:xfrm>
            <a:off x="1655029" y="1805786"/>
            <a:ext cx="35864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600"/>
              </a:spcBef>
            </a:pP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X og Y teori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966029" y="6509099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18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381033" y="1535249"/>
            <a:ext cx="7800218" cy="5230861"/>
            <a:chOff x="131649" y="1535249"/>
            <a:chExt cx="7800218" cy="5230861"/>
          </a:xfrm>
        </p:grpSpPr>
        <p:sp>
          <p:nvSpPr>
            <p:cNvPr id="6" name="Nedadgående pil 5"/>
            <p:cNvSpPr/>
            <p:nvPr/>
          </p:nvSpPr>
          <p:spPr>
            <a:xfrm>
              <a:off x="1494824" y="2625291"/>
              <a:ext cx="751372" cy="2975912"/>
            </a:xfrm>
            <a:prstGeom prst="downArrow">
              <a:avLst>
                <a:gd name="adj1" fmla="val 50000"/>
                <a:gd name="adj2" fmla="val 80107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Kombinationstegning 9"/>
            <p:cNvSpPr/>
            <p:nvPr/>
          </p:nvSpPr>
          <p:spPr>
            <a:xfrm>
              <a:off x="131649" y="1535249"/>
              <a:ext cx="3470482" cy="1063486"/>
            </a:xfrm>
            <a:custGeom>
              <a:avLst/>
              <a:gdLst>
                <a:gd name="connsiteX0" fmla="*/ 0 w 2246976"/>
                <a:gd name="connsiteY0" fmla="*/ 190206 h 1141211"/>
                <a:gd name="connsiteX1" fmla="*/ 190206 w 2246976"/>
                <a:gd name="connsiteY1" fmla="*/ 0 h 1141211"/>
                <a:gd name="connsiteX2" fmla="*/ 2056770 w 2246976"/>
                <a:gd name="connsiteY2" fmla="*/ 0 h 1141211"/>
                <a:gd name="connsiteX3" fmla="*/ 2246976 w 2246976"/>
                <a:gd name="connsiteY3" fmla="*/ 190206 h 1141211"/>
                <a:gd name="connsiteX4" fmla="*/ 2246976 w 2246976"/>
                <a:gd name="connsiteY4" fmla="*/ 951005 h 1141211"/>
                <a:gd name="connsiteX5" fmla="*/ 2056770 w 2246976"/>
                <a:gd name="connsiteY5" fmla="*/ 1141211 h 1141211"/>
                <a:gd name="connsiteX6" fmla="*/ 190206 w 2246976"/>
                <a:gd name="connsiteY6" fmla="*/ 1141211 h 1141211"/>
                <a:gd name="connsiteX7" fmla="*/ 0 w 2246976"/>
                <a:gd name="connsiteY7" fmla="*/ 951005 h 1141211"/>
                <a:gd name="connsiteX8" fmla="*/ 0 w 2246976"/>
                <a:gd name="connsiteY8" fmla="*/ 190206 h 114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6976" h="1141211">
                  <a:moveTo>
                    <a:pt x="0" y="190206"/>
                  </a:moveTo>
                  <a:cubicBezTo>
                    <a:pt x="0" y="85158"/>
                    <a:pt x="85158" y="0"/>
                    <a:pt x="190206" y="0"/>
                  </a:cubicBezTo>
                  <a:lnTo>
                    <a:pt x="2056770" y="0"/>
                  </a:lnTo>
                  <a:cubicBezTo>
                    <a:pt x="2161818" y="0"/>
                    <a:pt x="2246976" y="85158"/>
                    <a:pt x="2246976" y="190206"/>
                  </a:cubicBezTo>
                  <a:lnTo>
                    <a:pt x="2246976" y="951005"/>
                  </a:lnTo>
                  <a:cubicBezTo>
                    <a:pt x="2246976" y="1056053"/>
                    <a:pt x="2161818" y="1141211"/>
                    <a:pt x="2056770" y="1141211"/>
                  </a:cubicBezTo>
                  <a:lnTo>
                    <a:pt x="190206" y="1141211"/>
                  </a:lnTo>
                  <a:cubicBezTo>
                    <a:pt x="85158" y="1141211"/>
                    <a:pt x="0" y="1056053"/>
                    <a:pt x="0" y="951005"/>
                  </a:cubicBezTo>
                  <a:lnTo>
                    <a:pt x="0" y="190206"/>
                  </a:lnTo>
                  <a:close/>
                </a:path>
              </a:pathLst>
            </a:custGeom>
            <a:solidFill>
              <a:srgbClr val="3C7E9E"/>
            </a:solidFill>
            <a:ln w="762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77629" tIns="177629" rIns="177629" bIns="177629" numCol="1" spcCol="1270" anchor="ctr" anchorCtr="0">
              <a:noAutofit/>
            </a:bodyPr>
            <a:lstStyle/>
            <a:p>
              <a:pPr lvl="0" algn="ctr" defTabSz="1422400">
                <a:spcBef>
                  <a:spcPct val="0"/>
                </a:spcBef>
                <a:spcAft>
                  <a:spcPct val="35000"/>
                </a:spcAft>
              </a:pPr>
              <a:r>
                <a:rPr lang="da-DK" sz="4000" b="1" kern="1200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Leder Y</a:t>
              </a:r>
              <a:endParaRPr lang="da-DK" sz="4000" b="1" kern="1200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11" name="Kombinationstegning 10"/>
            <p:cNvSpPr/>
            <p:nvPr/>
          </p:nvSpPr>
          <p:spPr>
            <a:xfrm>
              <a:off x="4433677" y="1563441"/>
              <a:ext cx="3470482" cy="1005942"/>
            </a:xfrm>
            <a:custGeom>
              <a:avLst/>
              <a:gdLst>
                <a:gd name="connsiteX0" fmla="*/ 0 w 2452296"/>
                <a:gd name="connsiteY0" fmla="*/ 181931 h 1091565"/>
                <a:gd name="connsiteX1" fmla="*/ 181931 w 2452296"/>
                <a:gd name="connsiteY1" fmla="*/ 0 h 1091565"/>
                <a:gd name="connsiteX2" fmla="*/ 2270365 w 2452296"/>
                <a:gd name="connsiteY2" fmla="*/ 0 h 1091565"/>
                <a:gd name="connsiteX3" fmla="*/ 2452296 w 2452296"/>
                <a:gd name="connsiteY3" fmla="*/ 181931 h 1091565"/>
                <a:gd name="connsiteX4" fmla="*/ 2452296 w 2452296"/>
                <a:gd name="connsiteY4" fmla="*/ 909634 h 1091565"/>
                <a:gd name="connsiteX5" fmla="*/ 2270365 w 2452296"/>
                <a:gd name="connsiteY5" fmla="*/ 1091565 h 1091565"/>
                <a:gd name="connsiteX6" fmla="*/ 181931 w 2452296"/>
                <a:gd name="connsiteY6" fmla="*/ 1091565 h 1091565"/>
                <a:gd name="connsiteX7" fmla="*/ 0 w 2452296"/>
                <a:gd name="connsiteY7" fmla="*/ 909634 h 1091565"/>
                <a:gd name="connsiteX8" fmla="*/ 0 w 2452296"/>
                <a:gd name="connsiteY8" fmla="*/ 181931 h 109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2296" h="1091565">
                  <a:moveTo>
                    <a:pt x="0" y="181931"/>
                  </a:moveTo>
                  <a:cubicBezTo>
                    <a:pt x="0" y="81453"/>
                    <a:pt x="81453" y="0"/>
                    <a:pt x="181931" y="0"/>
                  </a:cubicBezTo>
                  <a:lnTo>
                    <a:pt x="2270365" y="0"/>
                  </a:lnTo>
                  <a:cubicBezTo>
                    <a:pt x="2370843" y="0"/>
                    <a:pt x="2452296" y="81453"/>
                    <a:pt x="2452296" y="181931"/>
                  </a:cubicBezTo>
                  <a:lnTo>
                    <a:pt x="2452296" y="909634"/>
                  </a:lnTo>
                  <a:cubicBezTo>
                    <a:pt x="2452296" y="1010112"/>
                    <a:pt x="2370843" y="1091565"/>
                    <a:pt x="2270365" y="1091565"/>
                  </a:cubicBezTo>
                  <a:lnTo>
                    <a:pt x="181931" y="1091565"/>
                  </a:lnTo>
                  <a:cubicBezTo>
                    <a:pt x="81453" y="1091565"/>
                    <a:pt x="0" y="1010112"/>
                    <a:pt x="0" y="909634"/>
                  </a:cubicBezTo>
                  <a:lnTo>
                    <a:pt x="0" y="181931"/>
                  </a:lnTo>
                  <a:close/>
                </a:path>
              </a:pathLst>
            </a:custGeom>
            <a:solidFill>
              <a:srgbClr val="D53215"/>
            </a:solidFill>
            <a:ln w="762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75206" tIns="175206" rIns="175206" bIns="175206" numCol="1" spcCol="1270" anchor="ctr" anchorCtr="0">
              <a:noAutofit/>
            </a:bodyPr>
            <a:lstStyle/>
            <a:p>
              <a:pPr lvl="0" algn="ctr" defTabSz="1422400">
                <a:spcBef>
                  <a:spcPct val="0"/>
                </a:spcBef>
                <a:spcAft>
                  <a:spcPct val="35000"/>
                </a:spcAft>
              </a:pPr>
              <a:r>
                <a:rPr lang="da-DK" sz="4000" b="1" kern="1200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Leder X</a:t>
              </a:r>
              <a:endParaRPr lang="da-DK" sz="4000" b="1" kern="1200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12" name="Afrundet rektangel 11"/>
            <p:cNvSpPr/>
            <p:nvPr/>
          </p:nvSpPr>
          <p:spPr>
            <a:xfrm>
              <a:off x="131649" y="3530262"/>
              <a:ext cx="3363363" cy="1062660"/>
            </a:xfrm>
            <a:prstGeom prst="roundRect">
              <a:avLst/>
            </a:prstGeom>
            <a:solidFill>
              <a:srgbClr val="FFBB11"/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Medarbejder arbejder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13" name="Nedadgående pil 12"/>
            <p:cNvSpPr/>
            <p:nvPr/>
          </p:nvSpPr>
          <p:spPr>
            <a:xfrm>
              <a:off x="5793232" y="2598735"/>
              <a:ext cx="751372" cy="3002468"/>
            </a:xfrm>
            <a:prstGeom prst="downArrow">
              <a:avLst>
                <a:gd name="adj1" fmla="val 50000"/>
                <a:gd name="adj2" fmla="val 80107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Afrundet rektangel 13"/>
            <p:cNvSpPr/>
            <p:nvPr/>
          </p:nvSpPr>
          <p:spPr>
            <a:xfrm>
              <a:off x="4540796" y="3589234"/>
              <a:ext cx="3363363" cy="1043260"/>
            </a:xfrm>
            <a:prstGeom prst="roundRect">
              <a:avLst/>
            </a:prstGeom>
            <a:solidFill>
              <a:srgbClr val="F7931E"/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Medarbejder</a:t>
              </a:r>
            </a:p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doven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15" name="Afrundet rektangel 14"/>
            <p:cNvSpPr/>
            <p:nvPr/>
          </p:nvSpPr>
          <p:spPr>
            <a:xfrm>
              <a:off x="4568504" y="5674360"/>
              <a:ext cx="3363363" cy="1043260"/>
            </a:xfrm>
            <a:prstGeom prst="roundRect">
              <a:avLst/>
            </a:prstGeom>
            <a:solidFill>
              <a:srgbClr val="32C800"/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Ledelsesstil</a:t>
              </a:r>
            </a:p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autoritær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16" name="Afrundet rektangel 15"/>
            <p:cNvSpPr/>
            <p:nvPr/>
          </p:nvSpPr>
          <p:spPr>
            <a:xfrm>
              <a:off x="148864" y="5722850"/>
              <a:ext cx="3363363" cy="1043260"/>
            </a:xfrm>
            <a:prstGeom prst="roundRect">
              <a:avLst/>
            </a:prstGeom>
            <a:solidFill>
              <a:srgbClr val="66FF33"/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Ledelsesstil</a:t>
              </a:r>
            </a:p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respektfuld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259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2466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3388319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7ca365abd0b856bb574ea9529128ec8a7eb8e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5291</TotalTime>
  <Words>29</Words>
  <Application>Microsoft Office PowerPoint</Application>
  <PresentationFormat>Brugerdefineret</PresentationFormat>
  <Paragraphs>18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158</cp:revision>
  <dcterms:created xsi:type="dcterms:W3CDTF">2012-01-17T11:58:12Z</dcterms:created>
  <dcterms:modified xsi:type="dcterms:W3CDTF">2015-04-21T13:46:51Z</dcterms:modified>
</cp:coreProperties>
</file>