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312" r:id="rId3"/>
    <p:sldId id="307" r:id="rId4"/>
    <p:sldId id="311" r:id="rId5"/>
  </p:sldIdLst>
  <p:sldSz cx="16256000" cy="9145588"/>
  <p:notesSz cx="6858000" cy="9144000"/>
  <p:custDataLst>
    <p:tags r:id="rId8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8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300"/>
    <a:srgbClr val="3E7F9F"/>
    <a:srgbClr val="FFBB11"/>
    <a:srgbClr val="D53627"/>
    <a:srgbClr val="F79421"/>
    <a:srgbClr val="E28100"/>
    <a:srgbClr val="D99F37"/>
    <a:srgbClr val="452103"/>
    <a:srgbClr val="663300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5462" autoAdjust="0"/>
  </p:normalViewPr>
  <p:slideViewPr>
    <p:cSldViewPr snapToGrid="0">
      <p:cViewPr varScale="1">
        <p:scale>
          <a:sx n="48" d="100"/>
          <a:sy n="48" d="100"/>
        </p:scale>
        <p:origin x="858" y="42"/>
      </p:cViewPr>
      <p:guideLst>
        <p:guide orient="horz" pos="548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61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37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Lad os tage felterne</a:t>
            </a:r>
            <a:r>
              <a:rPr lang="da-DK" baseline="0" dirty="0" smtClean="0"/>
              <a:t> enkeltvis.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18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386164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Boston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4445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Modellen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Boston Consulting Group</a:t>
            </a:r>
          </a:p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1972</a:t>
            </a: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195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68557" y="860124"/>
            <a:ext cx="8263310" cy="7277262"/>
            <a:chOff x="68557" y="860124"/>
            <a:chExt cx="8263310" cy="7277262"/>
          </a:xfrm>
        </p:grpSpPr>
        <p:grpSp>
          <p:nvGrpSpPr>
            <p:cNvPr id="3" name="Gruppe 2"/>
            <p:cNvGrpSpPr/>
            <p:nvPr/>
          </p:nvGrpSpPr>
          <p:grpSpPr>
            <a:xfrm>
              <a:off x="332641" y="1565976"/>
              <a:ext cx="7999226" cy="5627289"/>
              <a:chOff x="116074" y="1565976"/>
              <a:chExt cx="7999226" cy="5627289"/>
            </a:xfrm>
          </p:grpSpPr>
          <p:cxnSp>
            <p:nvCxnSpPr>
              <p:cNvPr id="13" name="Lige pilforbindelse 12"/>
              <p:cNvCxnSpPr/>
              <p:nvPr/>
            </p:nvCxnSpPr>
            <p:spPr>
              <a:xfrm flipV="1">
                <a:off x="513823" y="1565976"/>
                <a:ext cx="0" cy="5627289"/>
              </a:xfrm>
              <a:prstGeom prst="straightConnector1">
                <a:avLst/>
              </a:prstGeom>
              <a:ln w="85725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Lige pilforbindelse 13"/>
              <p:cNvCxnSpPr/>
              <p:nvPr/>
            </p:nvCxnSpPr>
            <p:spPr>
              <a:xfrm>
                <a:off x="116074" y="6661895"/>
                <a:ext cx="7999226" cy="0"/>
              </a:xfrm>
              <a:prstGeom prst="straightConnector1">
                <a:avLst/>
              </a:prstGeom>
              <a:ln w="85725">
                <a:solidFill>
                  <a:schemeClr val="bg2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uppe 14"/>
              <p:cNvGrpSpPr/>
              <p:nvPr/>
            </p:nvGrpSpPr>
            <p:grpSpPr>
              <a:xfrm>
                <a:off x="551923" y="2260071"/>
                <a:ext cx="7226096" cy="4345510"/>
                <a:chOff x="418573" y="2317221"/>
                <a:chExt cx="7226096" cy="4345510"/>
              </a:xfrm>
            </p:grpSpPr>
            <p:sp>
              <p:nvSpPr>
                <p:cNvPr id="18" name="Rektangel 17"/>
                <p:cNvSpPr/>
                <p:nvPr/>
              </p:nvSpPr>
              <p:spPr>
                <a:xfrm>
                  <a:off x="418573" y="2317221"/>
                  <a:ext cx="3600000" cy="2160000"/>
                </a:xfrm>
                <a:prstGeom prst="rect">
                  <a:avLst/>
                </a:prstGeom>
                <a:solidFill>
                  <a:srgbClr val="D53627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da-DK" sz="3600" b="1" dirty="0" smtClean="0">
                    <a:solidFill>
                      <a:schemeClr val="bg1"/>
                    </a:solidFill>
                  </a:endParaRPr>
                </a:p>
                <a:p>
                  <a:pPr algn="ctr" defTabSz="914400"/>
                  <a:r>
                    <a:rPr lang="da-DK" sz="3600" b="1" dirty="0" smtClean="0">
                      <a:solidFill>
                        <a:schemeClr val="bg1"/>
                      </a:solidFill>
                    </a:rPr>
                    <a:t>SBU 2</a:t>
                  </a:r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Rektangel 18"/>
                <p:cNvSpPr/>
                <p:nvPr/>
              </p:nvSpPr>
              <p:spPr>
                <a:xfrm>
                  <a:off x="429206" y="4499140"/>
                  <a:ext cx="3600000" cy="2160000"/>
                </a:xfrm>
                <a:prstGeom prst="rect">
                  <a:avLst/>
                </a:prstGeom>
                <a:solidFill>
                  <a:srgbClr val="F79421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52000" rtlCol="0" anchor="ctr"/>
                <a:lstStyle/>
                <a:p>
                  <a:pPr algn="ctr" defTabSz="914400">
                    <a:spcBef>
                      <a:spcPts val="0"/>
                    </a:spcBef>
                  </a:pPr>
                  <a:endParaRPr lang="da-DK" sz="3600" b="1" dirty="0" smtClean="0">
                    <a:solidFill>
                      <a:schemeClr val="bg1"/>
                    </a:solidFill>
                  </a:endParaRPr>
                </a:p>
                <a:p>
                  <a:pPr algn="ctr" defTabSz="914400">
                    <a:spcBef>
                      <a:spcPts val="0"/>
                    </a:spcBef>
                  </a:pPr>
                  <a:r>
                    <a:rPr lang="da-DK" sz="3600" b="1" dirty="0" smtClean="0">
                      <a:solidFill>
                        <a:schemeClr val="bg1"/>
                      </a:solidFill>
                    </a:rPr>
                    <a:t>SBU 3</a:t>
                  </a:r>
                  <a:endParaRPr lang="da-DK" sz="4800" b="1" dirty="0" smtClean="0">
                    <a:solidFill>
                      <a:schemeClr val="bg1"/>
                    </a:solidFill>
                  </a:endParaRPr>
                </a:p>
                <a:p>
                  <a:pPr algn="ctr" defTabSz="914400">
                    <a:spcBef>
                      <a:spcPts val="0"/>
                    </a:spcBef>
                  </a:pPr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Rektangel 19"/>
                <p:cNvSpPr/>
                <p:nvPr/>
              </p:nvSpPr>
              <p:spPr>
                <a:xfrm>
                  <a:off x="4044669" y="2317221"/>
                  <a:ext cx="3600000" cy="2160000"/>
                </a:xfrm>
                <a:prstGeom prst="rect">
                  <a:avLst/>
                </a:prstGeom>
                <a:solidFill>
                  <a:srgbClr val="ABBC06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16000" rtlCol="0" anchor="ctr"/>
                <a:lstStyle/>
                <a:p>
                  <a:pPr algn="ctr" defTabSz="914400"/>
                  <a:r>
                    <a:rPr lang="da-DK" sz="3600" b="1" dirty="0" smtClean="0">
                      <a:solidFill>
                        <a:schemeClr val="bg1"/>
                      </a:solidFill>
                    </a:rPr>
                    <a:t>SBU 1</a:t>
                  </a:r>
                  <a:endParaRPr lang="da-DK" sz="4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Rektangel 20"/>
                <p:cNvSpPr/>
                <p:nvPr/>
              </p:nvSpPr>
              <p:spPr>
                <a:xfrm>
                  <a:off x="4034235" y="4502731"/>
                  <a:ext cx="3600000" cy="2160000"/>
                </a:xfrm>
                <a:prstGeom prst="rect">
                  <a:avLst/>
                </a:prstGeom>
                <a:solidFill>
                  <a:srgbClr val="3E7F9F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52000" rtlCol="0" anchor="ctr"/>
                <a:lstStyle/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r>
                    <a:rPr lang="da-DK" sz="3600" b="1" dirty="0" smtClean="0">
                      <a:solidFill>
                        <a:schemeClr val="bg1"/>
                      </a:solidFill>
                    </a:rPr>
                    <a:t>SBU 4</a:t>
                  </a:r>
                  <a:endParaRPr lang="da-DK" sz="50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6" name="Lige forbindelse 15"/>
              <p:cNvCxnSpPr/>
              <p:nvPr/>
            </p:nvCxnSpPr>
            <p:spPr>
              <a:xfrm>
                <a:off x="4151923" y="2262629"/>
                <a:ext cx="0" cy="43819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Lige forbindelse 16"/>
              <p:cNvCxnSpPr/>
              <p:nvPr/>
            </p:nvCxnSpPr>
            <p:spPr>
              <a:xfrm>
                <a:off x="543506" y="4401021"/>
                <a:ext cx="7205029" cy="309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kstboks 3"/>
            <p:cNvSpPr txBox="1"/>
            <p:nvPr/>
          </p:nvSpPr>
          <p:spPr>
            <a:xfrm>
              <a:off x="4125307" y="6962433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1X</a:t>
              </a:r>
              <a:endParaRPr lang="da-DK" b="1" dirty="0">
                <a:solidFill>
                  <a:srgbClr val="3E7F9F"/>
                </a:solidFill>
              </a:endParaRPr>
            </a:p>
          </p:txBody>
        </p:sp>
        <p:sp>
          <p:nvSpPr>
            <p:cNvPr id="5" name="Tekstboks 4"/>
            <p:cNvSpPr txBox="1"/>
            <p:nvPr/>
          </p:nvSpPr>
          <p:spPr>
            <a:xfrm>
              <a:off x="5896957" y="6970679"/>
              <a:ext cx="7457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0,5X</a:t>
              </a:r>
              <a:endParaRPr lang="da-DK" b="1" dirty="0">
                <a:solidFill>
                  <a:srgbClr val="3E7F9F"/>
                </a:solidFill>
              </a:endParaRPr>
            </a:p>
          </p:txBody>
        </p:sp>
        <p:sp>
          <p:nvSpPr>
            <p:cNvPr id="6" name="Tekstboks 5"/>
            <p:cNvSpPr txBox="1"/>
            <p:nvPr/>
          </p:nvSpPr>
          <p:spPr>
            <a:xfrm>
              <a:off x="2220307" y="6962433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2X</a:t>
              </a:r>
              <a:endParaRPr lang="da-DK" b="1" dirty="0">
                <a:solidFill>
                  <a:srgbClr val="3E7F9F"/>
                </a:solidFill>
              </a:endParaRP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3359856" y="7429500"/>
              <a:ext cx="47750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>
                  <a:solidFill>
                    <a:srgbClr val="3E7F9F"/>
                  </a:solidFill>
                </a:rPr>
                <a:t>Relativ markedsandel</a:t>
              </a:r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425590" y="860124"/>
              <a:ext cx="401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 smtClean="0">
                  <a:solidFill>
                    <a:schemeClr val="accent2"/>
                  </a:solidFill>
                </a:rPr>
                <a:t>Markedsvækst i %</a:t>
              </a:r>
              <a:endParaRPr lang="da-DK" sz="4000" b="1" dirty="0">
                <a:solidFill>
                  <a:schemeClr val="accent2"/>
                </a:solidFill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76576" y="1773506"/>
              <a:ext cx="6238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accent2"/>
                  </a:solidFill>
                </a:rPr>
                <a:t>Høj</a:t>
              </a:r>
              <a:endParaRPr lang="da-DK" b="1" dirty="0">
                <a:solidFill>
                  <a:schemeClr val="accent2"/>
                </a:solidFill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734299" y="6706146"/>
              <a:ext cx="6238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Høj</a:t>
              </a:r>
              <a:endParaRPr lang="da-DK" b="1" dirty="0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7327561" y="6682083"/>
              <a:ext cx="6083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Lav</a:t>
              </a:r>
              <a:endParaRPr lang="da-DK" b="1" dirty="0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68557" y="6698402"/>
              <a:ext cx="6083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accent2"/>
                  </a:solidFill>
                </a:rPr>
                <a:t>Lav</a:t>
              </a:r>
              <a:endParaRPr lang="da-DK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4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58"/>
    </mc:Choice>
    <mc:Fallback xmlns="">
      <p:transition spd="slow" advTm="204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e 36"/>
          <p:cNvGrpSpPr/>
          <p:nvPr/>
        </p:nvGrpSpPr>
        <p:grpSpPr>
          <a:xfrm>
            <a:off x="68557" y="860124"/>
            <a:ext cx="8263310" cy="7277262"/>
            <a:chOff x="68557" y="860124"/>
            <a:chExt cx="8263310" cy="7277262"/>
          </a:xfrm>
        </p:grpSpPr>
        <p:grpSp>
          <p:nvGrpSpPr>
            <p:cNvPr id="38" name="Gruppe 37"/>
            <p:cNvGrpSpPr/>
            <p:nvPr/>
          </p:nvGrpSpPr>
          <p:grpSpPr>
            <a:xfrm>
              <a:off x="332641" y="1565976"/>
              <a:ext cx="7999226" cy="5627289"/>
              <a:chOff x="116074" y="1565976"/>
              <a:chExt cx="7999226" cy="5627289"/>
            </a:xfrm>
          </p:grpSpPr>
          <p:cxnSp>
            <p:nvCxnSpPr>
              <p:cNvPr id="48" name="Lige pilforbindelse 47"/>
              <p:cNvCxnSpPr/>
              <p:nvPr/>
            </p:nvCxnSpPr>
            <p:spPr>
              <a:xfrm flipV="1">
                <a:off x="513823" y="1565976"/>
                <a:ext cx="0" cy="5627289"/>
              </a:xfrm>
              <a:prstGeom prst="straightConnector1">
                <a:avLst/>
              </a:prstGeom>
              <a:ln w="85725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Lige pilforbindelse 48"/>
              <p:cNvCxnSpPr/>
              <p:nvPr/>
            </p:nvCxnSpPr>
            <p:spPr>
              <a:xfrm>
                <a:off x="116074" y="6661895"/>
                <a:ext cx="7999226" cy="0"/>
              </a:xfrm>
              <a:prstGeom prst="straightConnector1">
                <a:avLst/>
              </a:prstGeom>
              <a:ln w="85725">
                <a:solidFill>
                  <a:schemeClr val="bg2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uppe 49"/>
              <p:cNvGrpSpPr/>
              <p:nvPr/>
            </p:nvGrpSpPr>
            <p:grpSpPr>
              <a:xfrm>
                <a:off x="551923" y="2260071"/>
                <a:ext cx="7226096" cy="4345510"/>
                <a:chOff x="418573" y="2317221"/>
                <a:chExt cx="7226096" cy="4345510"/>
              </a:xfrm>
            </p:grpSpPr>
            <p:sp>
              <p:nvSpPr>
                <p:cNvPr id="53" name="Rektangel 52"/>
                <p:cNvSpPr/>
                <p:nvPr/>
              </p:nvSpPr>
              <p:spPr>
                <a:xfrm>
                  <a:off x="418573" y="2317221"/>
                  <a:ext cx="3600000" cy="2160000"/>
                </a:xfrm>
                <a:prstGeom prst="rect">
                  <a:avLst/>
                </a:prstGeom>
                <a:solidFill>
                  <a:srgbClr val="D53627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r>
                    <a:rPr lang="da-DK" sz="3600" b="1" dirty="0">
                      <a:solidFill>
                        <a:schemeClr val="bg1"/>
                      </a:solidFill>
                    </a:rPr>
                    <a:t>Stjerne</a:t>
                  </a: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Rektangel 53"/>
                <p:cNvSpPr/>
                <p:nvPr/>
              </p:nvSpPr>
              <p:spPr>
                <a:xfrm>
                  <a:off x="429206" y="4499140"/>
                  <a:ext cx="3600000" cy="2160000"/>
                </a:xfrm>
                <a:prstGeom prst="rect">
                  <a:avLst/>
                </a:prstGeom>
                <a:solidFill>
                  <a:srgbClr val="F79421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52000" rtlCol="0" anchor="ctr"/>
                <a:lstStyle/>
                <a:p>
                  <a:pPr algn="ctr" defTabSz="914400">
                    <a:spcBef>
                      <a:spcPts val="0"/>
                    </a:spcBef>
                  </a:pPr>
                  <a:endParaRPr lang="da-DK" sz="3600" b="1" dirty="0" smtClean="0">
                    <a:solidFill>
                      <a:schemeClr val="bg1"/>
                    </a:solidFill>
                  </a:endParaRPr>
                </a:p>
                <a:p>
                  <a:pPr algn="ctr" defTabSz="914400">
                    <a:spcBef>
                      <a:spcPts val="0"/>
                    </a:spcBef>
                  </a:pPr>
                  <a:r>
                    <a:rPr lang="da-DK" sz="3600" b="1" dirty="0" smtClean="0">
                      <a:solidFill>
                        <a:schemeClr val="bg1"/>
                      </a:solidFill>
                    </a:rPr>
                    <a:t>Malkeko</a:t>
                  </a:r>
                </a:p>
                <a:p>
                  <a:pPr algn="ctr" defTabSz="914400">
                    <a:spcBef>
                      <a:spcPts val="0"/>
                    </a:spcBef>
                  </a:pPr>
                  <a:r>
                    <a:rPr lang="da-DK" sz="4800" b="1" dirty="0">
                      <a:solidFill>
                        <a:schemeClr val="bg1"/>
                      </a:solidFill>
                    </a:rPr>
                    <a:t>$</a:t>
                  </a:r>
                  <a:endParaRPr lang="da-DK" sz="4800" b="1" dirty="0" smtClean="0">
                    <a:solidFill>
                      <a:schemeClr val="bg1"/>
                    </a:solidFill>
                  </a:endParaRPr>
                </a:p>
                <a:p>
                  <a:pPr algn="ctr" defTabSz="914400">
                    <a:spcBef>
                      <a:spcPts val="0"/>
                    </a:spcBef>
                  </a:pPr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Rektangel 54"/>
                <p:cNvSpPr/>
                <p:nvPr/>
              </p:nvSpPr>
              <p:spPr>
                <a:xfrm>
                  <a:off x="4044669" y="2317221"/>
                  <a:ext cx="3600000" cy="2160000"/>
                </a:xfrm>
                <a:prstGeom prst="rect">
                  <a:avLst/>
                </a:prstGeom>
                <a:solidFill>
                  <a:srgbClr val="ABBC06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16000" rtlCol="0" anchor="ctr"/>
                <a:lstStyle/>
                <a:p>
                  <a:pPr algn="ctr" defTabSz="914400"/>
                  <a:r>
                    <a:rPr lang="da-DK" sz="3600" b="1" dirty="0" smtClean="0">
                      <a:solidFill>
                        <a:schemeClr val="bg1"/>
                      </a:solidFill>
                    </a:rPr>
                    <a:t>Spørgsmålstegn</a:t>
                  </a:r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r>
                    <a:rPr lang="da-DK" sz="4800" b="1" dirty="0">
                      <a:solidFill>
                        <a:schemeClr val="bg1"/>
                      </a:solidFill>
                    </a:rPr>
                    <a:t>?</a:t>
                  </a:r>
                </a:p>
              </p:txBody>
            </p:sp>
            <p:sp>
              <p:nvSpPr>
                <p:cNvPr id="56" name="Rektangel 55"/>
                <p:cNvSpPr/>
                <p:nvPr/>
              </p:nvSpPr>
              <p:spPr>
                <a:xfrm>
                  <a:off x="4034235" y="4502731"/>
                  <a:ext cx="3600000" cy="2160000"/>
                </a:xfrm>
                <a:prstGeom prst="rect">
                  <a:avLst/>
                </a:prstGeom>
                <a:solidFill>
                  <a:srgbClr val="3E7F9F"/>
                </a:solidFill>
                <a:ln w="7620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tIns="252000" rtlCol="0" anchor="ctr"/>
                <a:lstStyle/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r>
                    <a:rPr lang="da-DK" sz="3600" b="1" dirty="0">
                      <a:solidFill>
                        <a:schemeClr val="bg1"/>
                      </a:solidFill>
                    </a:rPr>
                    <a:t>Hund</a:t>
                  </a:r>
                </a:p>
                <a:p>
                  <a:pPr algn="ctr" defTabSz="914400"/>
                  <a:r>
                    <a:rPr lang="da-DK" sz="5000" b="1" dirty="0">
                      <a:solidFill>
                        <a:schemeClr val="bg1"/>
                      </a:solidFill>
                      <a:sym typeface="Wingdings"/>
                    </a:rPr>
                    <a:t></a:t>
                  </a:r>
                  <a:endParaRPr lang="da-DK" sz="5000" b="1" dirty="0">
                    <a:solidFill>
                      <a:schemeClr val="bg1"/>
                    </a:solidFill>
                  </a:endParaRPr>
                </a:p>
                <a:p>
                  <a:pPr algn="ctr" defTabSz="914400"/>
                  <a:endParaRPr lang="da-DK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7" name="5-takket stjerne 56"/>
                <p:cNvSpPr/>
                <p:nvPr/>
              </p:nvSpPr>
              <p:spPr>
                <a:xfrm>
                  <a:off x="1905356" y="3484175"/>
                  <a:ext cx="609600" cy="586730"/>
                </a:xfrm>
                <a:prstGeom prst="star5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</p:grpSp>
          <p:cxnSp>
            <p:nvCxnSpPr>
              <p:cNvPr id="51" name="Lige forbindelse 50"/>
              <p:cNvCxnSpPr/>
              <p:nvPr/>
            </p:nvCxnSpPr>
            <p:spPr>
              <a:xfrm>
                <a:off x="4151923" y="2262629"/>
                <a:ext cx="0" cy="43819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Lige forbindelse 51"/>
              <p:cNvCxnSpPr/>
              <p:nvPr/>
            </p:nvCxnSpPr>
            <p:spPr>
              <a:xfrm>
                <a:off x="543506" y="4401021"/>
                <a:ext cx="7205029" cy="309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kstboks 38"/>
            <p:cNvSpPr txBox="1"/>
            <p:nvPr/>
          </p:nvSpPr>
          <p:spPr>
            <a:xfrm>
              <a:off x="4125307" y="6962433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1X</a:t>
              </a:r>
              <a:endParaRPr lang="da-DK" b="1" dirty="0">
                <a:solidFill>
                  <a:srgbClr val="3E7F9F"/>
                </a:solidFill>
              </a:endParaRPr>
            </a:p>
          </p:txBody>
        </p:sp>
        <p:sp>
          <p:nvSpPr>
            <p:cNvPr id="40" name="Tekstboks 39"/>
            <p:cNvSpPr txBox="1"/>
            <p:nvPr/>
          </p:nvSpPr>
          <p:spPr>
            <a:xfrm>
              <a:off x="5896957" y="6970679"/>
              <a:ext cx="7457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0,5X</a:t>
              </a:r>
              <a:endParaRPr lang="da-DK" b="1" dirty="0">
                <a:solidFill>
                  <a:srgbClr val="3E7F9F"/>
                </a:solidFill>
              </a:endParaRPr>
            </a:p>
          </p:txBody>
        </p:sp>
        <p:sp>
          <p:nvSpPr>
            <p:cNvPr id="41" name="Tekstboks 40"/>
            <p:cNvSpPr txBox="1"/>
            <p:nvPr/>
          </p:nvSpPr>
          <p:spPr>
            <a:xfrm>
              <a:off x="2220307" y="6962433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2X</a:t>
              </a:r>
              <a:endParaRPr lang="da-DK" b="1" dirty="0">
                <a:solidFill>
                  <a:srgbClr val="3E7F9F"/>
                </a:solidFill>
              </a:endParaRPr>
            </a:p>
          </p:txBody>
        </p:sp>
        <p:sp>
          <p:nvSpPr>
            <p:cNvPr id="42" name="Tekstboks 41"/>
            <p:cNvSpPr txBox="1"/>
            <p:nvPr/>
          </p:nvSpPr>
          <p:spPr>
            <a:xfrm>
              <a:off x="3359856" y="7429500"/>
              <a:ext cx="47750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>
                  <a:solidFill>
                    <a:srgbClr val="3E7F9F"/>
                  </a:solidFill>
                </a:rPr>
                <a:t>Relativ markedsandel</a:t>
              </a:r>
            </a:p>
          </p:txBody>
        </p:sp>
        <p:sp>
          <p:nvSpPr>
            <p:cNvPr id="43" name="Tekstboks 42"/>
            <p:cNvSpPr txBox="1"/>
            <p:nvPr/>
          </p:nvSpPr>
          <p:spPr>
            <a:xfrm>
              <a:off x="425590" y="860124"/>
              <a:ext cx="401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 smtClean="0">
                  <a:solidFill>
                    <a:schemeClr val="accent2"/>
                  </a:solidFill>
                </a:rPr>
                <a:t>Markedsvækst i %</a:t>
              </a:r>
              <a:endParaRPr lang="da-DK" sz="4000" b="1" dirty="0">
                <a:solidFill>
                  <a:schemeClr val="accent2"/>
                </a:solidFill>
              </a:endParaRPr>
            </a:p>
          </p:txBody>
        </p:sp>
        <p:sp>
          <p:nvSpPr>
            <p:cNvPr id="44" name="Rektangel 43"/>
            <p:cNvSpPr/>
            <p:nvPr/>
          </p:nvSpPr>
          <p:spPr>
            <a:xfrm>
              <a:off x="76576" y="1773506"/>
              <a:ext cx="6238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accent2"/>
                  </a:solidFill>
                </a:rPr>
                <a:t>Høj</a:t>
              </a:r>
              <a:endParaRPr lang="da-DK" b="1" dirty="0">
                <a:solidFill>
                  <a:schemeClr val="accent2"/>
                </a:solidFill>
              </a:endParaRPr>
            </a:p>
          </p:txBody>
        </p:sp>
        <p:sp>
          <p:nvSpPr>
            <p:cNvPr id="45" name="Rektangel 44"/>
            <p:cNvSpPr/>
            <p:nvPr/>
          </p:nvSpPr>
          <p:spPr>
            <a:xfrm>
              <a:off x="734299" y="6706146"/>
              <a:ext cx="6238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Høj</a:t>
              </a:r>
              <a:endParaRPr lang="da-DK" b="1" dirty="0"/>
            </a:p>
          </p:txBody>
        </p:sp>
        <p:sp>
          <p:nvSpPr>
            <p:cNvPr id="46" name="Rektangel 45"/>
            <p:cNvSpPr/>
            <p:nvPr/>
          </p:nvSpPr>
          <p:spPr>
            <a:xfrm>
              <a:off x="7327561" y="6682083"/>
              <a:ext cx="6083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rgbClr val="3E7F9F"/>
                  </a:solidFill>
                </a:rPr>
                <a:t>Lav</a:t>
              </a:r>
              <a:endParaRPr lang="da-DK" b="1" dirty="0"/>
            </a:p>
          </p:txBody>
        </p:sp>
        <p:sp>
          <p:nvSpPr>
            <p:cNvPr id="47" name="Rektangel 46"/>
            <p:cNvSpPr/>
            <p:nvPr/>
          </p:nvSpPr>
          <p:spPr>
            <a:xfrm>
              <a:off x="68557" y="6698402"/>
              <a:ext cx="6083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accent2"/>
                  </a:solidFill>
                </a:rPr>
                <a:t>Lav</a:t>
              </a:r>
              <a:endParaRPr lang="da-DK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1370816" y="3038601"/>
            <a:ext cx="4439982" cy="3481059"/>
            <a:chOff x="1370816" y="3038601"/>
            <a:chExt cx="4439982" cy="3481059"/>
          </a:xfrm>
        </p:grpSpPr>
        <p:sp>
          <p:nvSpPr>
            <p:cNvPr id="6" name="Ellipse 5"/>
            <p:cNvSpPr/>
            <p:nvPr/>
          </p:nvSpPr>
          <p:spPr>
            <a:xfrm>
              <a:off x="1370816" y="3038601"/>
              <a:ext cx="1032497" cy="1047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Ellipse 33"/>
            <p:cNvSpPr/>
            <p:nvPr/>
          </p:nvSpPr>
          <p:spPr>
            <a:xfrm>
              <a:off x="1646958" y="5350180"/>
              <a:ext cx="1328409" cy="11694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Ellipse 34"/>
            <p:cNvSpPr/>
            <p:nvPr/>
          </p:nvSpPr>
          <p:spPr>
            <a:xfrm>
              <a:off x="5172140" y="3254601"/>
              <a:ext cx="638658" cy="64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Ellipse 35"/>
            <p:cNvSpPr/>
            <p:nvPr/>
          </p:nvSpPr>
          <p:spPr>
            <a:xfrm>
              <a:off x="5141334" y="5521990"/>
              <a:ext cx="447061" cy="453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39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52a5f697c4ae3245a5b6dbb794880cd751837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9361</TotalTime>
  <Words>61</Words>
  <Application>Microsoft Office PowerPoint</Application>
  <PresentationFormat>Brugerdefineret</PresentationFormat>
  <Paragraphs>48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Myriad Web Pro</vt:lpstr>
      <vt:lpstr>Wingdings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280</cp:revision>
  <dcterms:created xsi:type="dcterms:W3CDTF">2012-01-17T11:58:12Z</dcterms:created>
  <dcterms:modified xsi:type="dcterms:W3CDTF">2015-04-21T13:25:59Z</dcterms:modified>
</cp:coreProperties>
</file>