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19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100"/>
    <a:srgbClr val="FFFFFF"/>
    <a:srgbClr val="F79646"/>
    <a:srgbClr val="7F7F7F"/>
    <a:srgbClr val="000000"/>
    <a:srgbClr val="1E3E4E"/>
    <a:srgbClr val="244B5E"/>
    <a:srgbClr val="3C7E9E"/>
    <a:srgbClr val="C8C8C8"/>
    <a:srgbClr val="FFF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66857" autoAdjust="0"/>
  </p:normalViewPr>
  <p:slideViewPr>
    <p:cSldViewPr snapToGrid="0">
      <p:cViewPr varScale="1">
        <p:scale>
          <a:sx n="33" d="100"/>
          <a:sy n="33" d="100"/>
        </p:scale>
        <p:origin x="1662" y="54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15-04-2015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1306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357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D7FE-7012-452D-8DCA-B800419A5ABD}" type="datetime1">
              <a:rPr lang="da-DK" smtClean="0"/>
              <a:t>15-04-2015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68A8-810F-4607-9011-C9FA985C744F}" type="datetime1">
              <a:rPr lang="da-DK" smtClean="0"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293627" y="3497378"/>
            <a:ext cx="9822301" cy="3273879"/>
            <a:chOff x="756039" y="5096574"/>
            <a:chExt cx="9822301" cy="3273879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Michael S.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  <a:p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Porter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Amerikansk professor, </a:t>
              </a:r>
              <a:r>
                <a:rPr lang="da-DK" sz="3200" b="1" dirty="0" err="1">
                  <a:solidFill>
                    <a:srgbClr val="595959"/>
                  </a:solidFill>
                  <a:latin typeface="Calibri" pitchFamily="34" charset="0"/>
                </a:rPr>
                <a:t>Phd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 i erhvervsøkonomi</a:t>
              </a:r>
            </a:p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f. 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1947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10252" y="1766495"/>
            <a:ext cx="1183888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Diamant Modellen</a:t>
            </a: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64283"/>
            <a:ext cx="12323942" cy="240891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353400" y="5664011"/>
            <a:ext cx="16255999" cy="252407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/>
          <p:nvPr/>
        </p:nvGrpSpPr>
        <p:grpSpPr>
          <a:xfrm>
            <a:off x="11032" y="1017302"/>
            <a:ext cx="8989755" cy="7346467"/>
            <a:chOff x="8456957" y="102177"/>
            <a:chExt cx="10051471" cy="7732091"/>
          </a:xfrm>
        </p:grpSpPr>
        <p:grpSp>
          <p:nvGrpSpPr>
            <p:cNvPr id="8" name="Gruppe 7"/>
            <p:cNvGrpSpPr/>
            <p:nvPr/>
          </p:nvGrpSpPr>
          <p:grpSpPr>
            <a:xfrm>
              <a:off x="8579214" y="102177"/>
              <a:ext cx="9929214" cy="7732091"/>
              <a:chOff x="0" y="730380"/>
              <a:chExt cx="9929214" cy="7732091"/>
            </a:xfrm>
          </p:grpSpPr>
          <p:sp>
            <p:nvSpPr>
              <p:cNvPr id="26" name="Rektangel 25"/>
              <p:cNvSpPr/>
              <p:nvPr/>
            </p:nvSpPr>
            <p:spPr>
              <a:xfrm>
                <a:off x="3593643" y="730380"/>
                <a:ext cx="2700000" cy="1440000"/>
              </a:xfrm>
              <a:prstGeom prst="rect">
                <a:avLst/>
              </a:prstGeom>
              <a:solidFill>
                <a:srgbClr val="D53627"/>
              </a:solidFill>
              <a:ln w="76200">
                <a:noFill/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smtClean="0">
                    <a:solidFill>
                      <a:schemeClr val="bg1"/>
                    </a:solidFill>
                  </a:rPr>
                  <a:t>Firmastrategi,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s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truktur og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smtClean="0">
                    <a:solidFill>
                      <a:schemeClr val="bg1"/>
                    </a:solidFill>
                  </a:rPr>
                  <a:t>rivalisering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ktangel 26"/>
              <p:cNvSpPr/>
              <p:nvPr/>
            </p:nvSpPr>
            <p:spPr>
              <a:xfrm>
                <a:off x="0" y="3886524"/>
                <a:ext cx="2430000" cy="1440000"/>
              </a:xfrm>
              <a:prstGeom prst="rect">
                <a:avLst/>
              </a:prstGeom>
              <a:solidFill>
                <a:srgbClr val="ABBC06"/>
              </a:solidFill>
              <a:ln w="76200">
                <a:solidFill>
                  <a:srgbClr val="ABBC06"/>
                </a:solidFill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800" b="1" dirty="0" smtClean="0">
                    <a:solidFill>
                      <a:schemeClr val="bg1"/>
                    </a:solidFill>
                  </a:rPr>
                  <a:t>Produktions-</a:t>
                </a:r>
              </a:p>
              <a:p>
                <a:pPr algn="ctr" defTabSz="914400"/>
                <a:r>
                  <a:rPr lang="da-DK" sz="2800" b="1" dirty="0" smtClean="0">
                    <a:solidFill>
                      <a:schemeClr val="bg1"/>
                    </a:solidFill>
                  </a:rPr>
                  <a:t>faktorer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Rektangel 27"/>
              <p:cNvSpPr/>
              <p:nvPr/>
            </p:nvSpPr>
            <p:spPr>
              <a:xfrm>
                <a:off x="7229214" y="3883811"/>
                <a:ext cx="2700000" cy="1440000"/>
              </a:xfrm>
              <a:prstGeom prst="rect">
                <a:avLst/>
              </a:prstGeom>
              <a:solidFill>
                <a:srgbClr val="3E7F9F"/>
              </a:solidFill>
              <a:ln w="76200">
                <a:noFill/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800" b="1" dirty="0" smtClean="0">
                    <a:solidFill>
                      <a:schemeClr val="bg1"/>
                    </a:solidFill>
                  </a:rPr>
                  <a:t>Efterspørgsels- </a:t>
                </a:r>
              </a:p>
              <a:p>
                <a:pPr algn="ctr" defTabSz="914400"/>
                <a:r>
                  <a:rPr lang="da-DK" sz="2800" b="1" dirty="0" smtClean="0">
                    <a:solidFill>
                      <a:schemeClr val="bg1"/>
                    </a:solidFill>
                  </a:rPr>
                  <a:t>forhold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ktangel 28"/>
              <p:cNvSpPr/>
              <p:nvPr/>
            </p:nvSpPr>
            <p:spPr>
              <a:xfrm>
                <a:off x="3591702" y="7022471"/>
                <a:ext cx="2700000" cy="1440000"/>
              </a:xfrm>
              <a:prstGeom prst="rect">
                <a:avLst/>
              </a:prstGeom>
              <a:solidFill>
                <a:srgbClr val="E28100"/>
              </a:solidFill>
              <a:ln w="76200">
                <a:noFill/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smtClean="0">
                    <a:solidFill>
                      <a:schemeClr val="bg1"/>
                    </a:solidFill>
                  </a:rPr>
                  <a:t>Beslægtede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smtClean="0">
                    <a:solidFill>
                      <a:schemeClr val="bg1"/>
                    </a:solidFill>
                  </a:rPr>
                  <a:t>brancher og leverandører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0" name="Lige pilforbindelse 9"/>
            <p:cNvCxnSpPr/>
            <p:nvPr/>
          </p:nvCxnSpPr>
          <p:spPr>
            <a:xfrm flipV="1">
              <a:off x="13520916" y="1752600"/>
              <a:ext cx="0" cy="4419600"/>
            </a:xfrm>
            <a:prstGeom prst="straightConnector1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pilforbindelse 10"/>
            <p:cNvCxnSpPr/>
            <p:nvPr/>
          </p:nvCxnSpPr>
          <p:spPr>
            <a:xfrm rot="5400000" flipV="1">
              <a:off x="13444716" y="1771650"/>
              <a:ext cx="0" cy="4419600"/>
            </a:xfrm>
            <a:prstGeom prst="straightConnector1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Lige pilforbindelse 11"/>
            <p:cNvCxnSpPr/>
            <p:nvPr/>
          </p:nvCxnSpPr>
          <p:spPr>
            <a:xfrm flipH="1">
              <a:off x="9821874" y="1299411"/>
              <a:ext cx="2160576" cy="1826198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pilforbindelse 12"/>
            <p:cNvCxnSpPr/>
            <p:nvPr/>
          </p:nvCxnSpPr>
          <p:spPr>
            <a:xfrm>
              <a:off x="9794214" y="4908550"/>
              <a:ext cx="2188236" cy="1924923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Lige pilforbindelse 13"/>
            <p:cNvCxnSpPr/>
            <p:nvPr/>
          </p:nvCxnSpPr>
          <p:spPr>
            <a:xfrm flipH="1" flipV="1">
              <a:off x="15056306" y="1299411"/>
              <a:ext cx="1841044" cy="1826198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pilforbindelse 14"/>
            <p:cNvCxnSpPr/>
            <p:nvPr/>
          </p:nvCxnSpPr>
          <p:spPr>
            <a:xfrm flipV="1">
              <a:off x="15128495" y="4908551"/>
              <a:ext cx="1768855" cy="1924922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15755781" y="6330321"/>
              <a:ext cx="2729833" cy="144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300" dirty="0" smtClean="0">
                  <a:solidFill>
                    <a:schemeClr val="tx1"/>
                  </a:solidFill>
                </a:rPr>
                <a:t>Staten</a:t>
              </a:r>
              <a:endParaRPr lang="da-DK" sz="23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8456957" y="384027"/>
              <a:ext cx="2729833" cy="144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300" dirty="0" err="1" smtClean="0">
                  <a:solidFill>
                    <a:schemeClr val="tx1"/>
                  </a:solidFill>
                </a:rPr>
                <a:t>Tilfældig-heder</a:t>
              </a:r>
              <a:endParaRPr lang="da-DK" sz="23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Lige pilforbindelse 17"/>
            <p:cNvCxnSpPr/>
            <p:nvPr/>
          </p:nvCxnSpPr>
          <p:spPr>
            <a:xfrm flipV="1">
              <a:off x="17120697" y="4908551"/>
              <a:ext cx="37731" cy="1263649"/>
            </a:xfrm>
            <a:prstGeom prst="straightConnector1">
              <a:avLst/>
            </a:prstGeom>
            <a:ln w="31750"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pilforbindelse 18"/>
            <p:cNvCxnSpPr/>
            <p:nvPr/>
          </p:nvCxnSpPr>
          <p:spPr>
            <a:xfrm flipV="1">
              <a:off x="9731442" y="1886023"/>
              <a:ext cx="37731" cy="1263649"/>
            </a:xfrm>
            <a:prstGeom prst="straightConnector1">
              <a:avLst/>
            </a:prstGeom>
            <a:ln w="31750"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pilforbindelse 19"/>
            <p:cNvCxnSpPr/>
            <p:nvPr/>
          </p:nvCxnSpPr>
          <p:spPr>
            <a:xfrm flipV="1">
              <a:off x="11320602" y="1092643"/>
              <a:ext cx="756003" cy="11384"/>
            </a:xfrm>
            <a:prstGeom prst="straightConnector1">
              <a:avLst/>
            </a:prstGeom>
            <a:ln w="31750"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pilforbindelse 20"/>
            <p:cNvCxnSpPr/>
            <p:nvPr/>
          </p:nvCxnSpPr>
          <p:spPr>
            <a:xfrm flipV="1">
              <a:off x="14999778" y="7068143"/>
              <a:ext cx="756003" cy="11384"/>
            </a:xfrm>
            <a:prstGeom prst="straightConnector1">
              <a:avLst/>
            </a:prstGeom>
            <a:ln w="31750"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pilforbindelse 21"/>
            <p:cNvCxnSpPr/>
            <p:nvPr/>
          </p:nvCxnSpPr>
          <p:spPr>
            <a:xfrm flipH="1" flipV="1">
              <a:off x="10467474" y="1861960"/>
              <a:ext cx="2598821" cy="431024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ge pilforbindelse 22"/>
            <p:cNvCxnSpPr/>
            <p:nvPr/>
          </p:nvCxnSpPr>
          <p:spPr>
            <a:xfrm flipH="1" flipV="1">
              <a:off x="11185788" y="1560772"/>
              <a:ext cx="4191991" cy="1952449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Lige pilforbindelse 23"/>
            <p:cNvCxnSpPr/>
            <p:nvPr/>
          </p:nvCxnSpPr>
          <p:spPr>
            <a:xfrm flipH="1" flipV="1">
              <a:off x="11416854" y="4367630"/>
              <a:ext cx="4304811" cy="215512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Lige pilforbindelse 24"/>
            <p:cNvCxnSpPr/>
            <p:nvPr/>
          </p:nvCxnSpPr>
          <p:spPr>
            <a:xfrm flipH="1" flipV="1">
              <a:off x="13860379" y="1861960"/>
              <a:ext cx="2545101" cy="434795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11898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331ca4473248df911c03f4c33a9c7eaac1b57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10836</TotalTime>
  <Words>38</Words>
  <Application>Microsoft Office PowerPoint</Application>
  <PresentationFormat>Brugerdefineret</PresentationFormat>
  <Paragraphs>23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489</cp:revision>
  <dcterms:created xsi:type="dcterms:W3CDTF">2012-01-17T11:58:12Z</dcterms:created>
  <dcterms:modified xsi:type="dcterms:W3CDTF">2015-04-15T12:26:38Z</dcterms:modified>
</cp:coreProperties>
</file>