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313" r:id="rId3"/>
    <p:sldId id="325" r:id="rId4"/>
    <p:sldId id="311" r:id="rId5"/>
  </p:sldIdLst>
  <p:sldSz cx="16256000" cy="9145588"/>
  <p:notesSz cx="6858000" cy="9144000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8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1"/>
    <a:srgbClr val="D53627"/>
    <a:srgbClr val="ABBC06"/>
    <a:srgbClr val="C0504D"/>
    <a:srgbClr val="948A54"/>
    <a:srgbClr val="3E7F9F"/>
    <a:srgbClr val="DA6300"/>
    <a:srgbClr val="FFBB11"/>
    <a:srgbClr val="E28100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0252" autoAdjust="0"/>
  </p:normalViewPr>
  <p:slideViewPr>
    <p:cSldViewPr snapToGrid="0">
      <p:cViewPr varScale="1">
        <p:scale>
          <a:sx n="35" d="100"/>
          <a:sy n="35" d="100"/>
        </p:scale>
        <p:origin x="1554" y="48"/>
      </p:cViewPr>
      <p:guideLst>
        <p:guide orient="horz" pos="548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64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61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64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454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386164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PLC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4445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kurven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 Life </a:t>
            </a:r>
            <a:r>
              <a:rPr lang="da-DK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da-DK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ycle</a:t>
            </a:r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produkts livscyklus</a:t>
            </a:r>
            <a:endParaRPr lang="da-DK" sz="3200" b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355845" y="6764283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93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uppe 1028"/>
          <p:cNvGrpSpPr/>
          <p:nvPr/>
        </p:nvGrpSpPr>
        <p:grpSpPr>
          <a:xfrm>
            <a:off x="96479" y="2348209"/>
            <a:ext cx="7154947" cy="5389876"/>
            <a:chOff x="96479" y="2348209"/>
            <a:chExt cx="7154947" cy="5389876"/>
          </a:xfrm>
        </p:grpSpPr>
        <p:grpSp>
          <p:nvGrpSpPr>
            <p:cNvPr id="24" name="Gruppe 23"/>
            <p:cNvGrpSpPr/>
            <p:nvPr/>
          </p:nvGrpSpPr>
          <p:grpSpPr>
            <a:xfrm>
              <a:off x="96479" y="3334778"/>
              <a:ext cx="7154947" cy="4403307"/>
              <a:chOff x="68557" y="3326827"/>
              <a:chExt cx="7154947" cy="4403307"/>
            </a:xfrm>
          </p:grpSpPr>
          <p:grpSp>
            <p:nvGrpSpPr>
              <p:cNvPr id="25" name="Gruppe 24"/>
              <p:cNvGrpSpPr/>
              <p:nvPr/>
            </p:nvGrpSpPr>
            <p:grpSpPr>
              <a:xfrm>
                <a:off x="513963" y="4047473"/>
                <a:ext cx="6462698" cy="3022682"/>
                <a:chOff x="297396" y="4047473"/>
                <a:chExt cx="6462698" cy="3022682"/>
              </a:xfrm>
            </p:grpSpPr>
            <p:cxnSp>
              <p:nvCxnSpPr>
                <p:cNvPr id="33" name="Lige pilforbindelse 32"/>
                <p:cNvCxnSpPr/>
                <p:nvPr/>
              </p:nvCxnSpPr>
              <p:spPr>
                <a:xfrm flipV="1">
                  <a:off x="524456" y="4047473"/>
                  <a:ext cx="0" cy="3022682"/>
                </a:xfrm>
                <a:prstGeom prst="straightConnector1">
                  <a:avLst/>
                </a:prstGeom>
                <a:ln w="857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Lige pilforbindelse 33"/>
                <p:cNvCxnSpPr/>
                <p:nvPr/>
              </p:nvCxnSpPr>
              <p:spPr>
                <a:xfrm>
                  <a:off x="297396" y="6655200"/>
                  <a:ext cx="6462698" cy="0"/>
                </a:xfrm>
                <a:prstGeom prst="straightConnector1">
                  <a:avLst/>
                </a:prstGeom>
                <a:ln w="85725">
                  <a:solidFill>
                    <a:schemeClr val="bg2">
                      <a:lumMod val="50000"/>
                    </a:schemeClr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" name="Gruppe 34"/>
                <p:cNvGrpSpPr/>
                <p:nvPr/>
              </p:nvGrpSpPr>
              <p:grpSpPr>
                <a:xfrm>
                  <a:off x="2237278" y="4776605"/>
                  <a:ext cx="2547559" cy="1849634"/>
                  <a:chOff x="2103928" y="4833755"/>
                  <a:chExt cx="2547559" cy="1849634"/>
                </a:xfrm>
              </p:grpSpPr>
              <p:sp>
                <p:nvSpPr>
                  <p:cNvPr id="38" name="Rektangel 37"/>
                  <p:cNvSpPr/>
                  <p:nvPr/>
                </p:nvSpPr>
                <p:spPr>
                  <a:xfrm>
                    <a:off x="3370906" y="5011588"/>
                    <a:ext cx="45719" cy="1671801"/>
                  </a:xfrm>
                  <a:prstGeom prst="rect">
                    <a:avLst/>
                  </a:prstGeom>
                  <a:solidFill>
                    <a:srgbClr val="D53627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lang="da-DK" sz="3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9" name="Rektangel 38"/>
                  <p:cNvSpPr/>
                  <p:nvPr/>
                </p:nvSpPr>
                <p:spPr>
                  <a:xfrm>
                    <a:off x="4605768" y="4833755"/>
                    <a:ext cx="45719" cy="1833487"/>
                  </a:xfrm>
                  <a:prstGeom prst="rect">
                    <a:avLst/>
                  </a:prstGeom>
                  <a:solidFill>
                    <a:srgbClr val="F79421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tIns="252000" rtlCol="0" anchor="ctr"/>
                  <a:lstStyle/>
                  <a:p>
                    <a:pPr algn="ctr" defTabSz="914400">
                      <a:spcBef>
                        <a:spcPts val="0"/>
                      </a:spcBef>
                    </a:pPr>
                    <a:endParaRPr lang="da-DK" sz="3600" b="1" dirty="0" smtClean="0">
                      <a:solidFill>
                        <a:schemeClr val="bg1"/>
                      </a:solidFill>
                    </a:endParaRPr>
                  </a:p>
                  <a:p>
                    <a:pPr algn="ctr" defTabSz="914400">
                      <a:spcBef>
                        <a:spcPts val="0"/>
                      </a:spcBef>
                    </a:pPr>
                    <a:endParaRPr lang="da-DK" sz="3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0" name="Rektangel 39"/>
                  <p:cNvSpPr/>
                  <p:nvPr/>
                </p:nvSpPr>
                <p:spPr>
                  <a:xfrm>
                    <a:off x="2103928" y="6138972"/>
                    <a:ext cx="45719" cy="526079"/>
                  </a:xfrm>
                  <a:prstGeom prst="rect">
                    <a:avLst/>
                  </a:prstGeom>
                  <a:solidFill>
                    <a:srgbClr val="ABBC06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tIns="216000" rtlCol="0" anchor="ctr"/>
                  <a:lstStyle/>
                  <a:p>
                    <a:pPr algn="ctr" defTabSz="914400"/>
                    <a:endParaRPr lang="da-DK" sz="48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6" name="Tekstboks 25"/>
              <p:cNvSpPr txBox="1"/>
              <p:nvPr/>
            </p:nvSpPr>
            <p:spPr>
              <a:xfrm>
                <a:off x="2220307" y="6962433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a-DK" b="1" dirty="0">
                  <a:solidFill>
                    <a:srgbClr val="3E7F9F"/>
                  </a:solidFill>
                </a:endParaRPr>
              </a:p>
            </p:txBody>
          </p:sp>
          <p:sp>
            <p:nvSpPr>
              <p:cNvPr id="27" name="Tekstboks 26"/>
              <p:cNvSpPr txBox="1"/>
              <p:nvPr/>
            </p:nvSpPr>
            <p:spPr>
              <a:xfrm>
                <a:off x="6447329" y="7083803"/>
                <a:ext cx="7761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3600" b="1" dirty="0" smtClean="0">
                    <a:solidFill>
                      <a:srgbClr val="3E7F9F"/>
                    </a:solidFill>
                  </a:rPr>
                  <a:t>Tid</a:t>
                </a:r>
                <a:endParaRPr lang="da-DK" sz="3600" b="1" dirty="0">
                  <a:solidFill>
                    <a:srgbClr val="3E7F9F"/>
                  </a:solidFill>
                </a:endParaRPr>
              </a:p>
            </p:txBody>
          </p:sp>
          <p:sp>
            <p:nvSpPr>
              <p:cNvPr id="28" name="Tekstboks 27"/>
              <p:cNvSpPr txBox="1"/>
              <p:nvPr/>
            </p:nvSpPr>
            <p:spPr>
              <a:xfrm>
                <a:off x="625115" y="3326827"/>
                <a:ext cx="21359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3600" b="1" dirty="0" smtClean="0">
                    <a:solidFill>
                      <a:schemeClr val="accent2"/>
                    </a:solidFill>
                  </a:rPr>
                  <a:t>Afsætning</a:t>
                </a:r>
                <a:endParaRPr lang="da-DK" sz="36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0" name="Rektangel 29"/>
              <p:cNvSpPr/>
              <p:nvPr/>
            </p:nvSpPr>
            <p:spPr>
              <a:xfrm>
                <a:off x="734299" y="6706146"/>
                <a:ext cx="184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da-DK" b="1" dirty="0"/>
              </a:p>
            </p:txBody>
          </p:sp>
          <p:sp>
            <p:nvSpPr>
              <p:cNvPr id="32" name="Rektangel 31"/>
              <p:cNvSpPr/>
              <p:nvPr/>
            </p:nvSpPr>
            <p:spPr>
              <a:xfrm>
                <a:off x="68557" y="6682084"/>
                <a:ext cx="466671" cy="477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da-DK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8" name="Rektangel 47"/>
            <p:cNvSpPr/>
            <p:nvPr/>
          </p:nvSpPr>
          <p:spPr>
            <a:xfrm>
              <a:off x="135823" y="6374748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dirty="0" smtClean="0">
                  <a:solidFill>
                    <a:schemeClr val="accent2"/>
                  </a:solidFill>
                </a:rPr>
                <a:t>0</a:t>
              </a:r>
              <a:endParaRPr lang="da-DK" b="1" dirty="0">
                <a:solidFill>
                  <a:schemeClr val="accent2"/>
                </a:solidFill>
              </a:endParaRPr>
            </a:p>
          </p:txBody>
        </p:sp>
        <p:sp>
          <p:nvSpPr>
            <p:cNvPr id="61" name="Kombinationstegning 60"/>
            <p:cNvSpPr/>
            <p:nvPr/>
          </p:nvSpPr>
          <p:spPr>
            <a:xfrm>
              <a:off x="1010093" y="4598204"/>
              <a:ext cx="5582093" cy="1945758"/>
            </a:xfrm>
            <a:custGeom>
              <a:avLst/>
              <a:gdLst>
                <a:gd name="connsiteX0" fmla="*/ 0 w 5582093"/>
                <a:gd name="connsiteY0" fmla="*/ 1945758 h 1945758"/>
                <a:gd name="connsiteX1" fmla="*/ 946297 w 5582093"/>
                <a:gd name="connsiteY1" fmla="*/ 1765005 h 1945758"/>
                <a:gd name="connsiteX2" fmla="*/ 1818167 w 5582093"/>
                <a:gd name="connsiteY2" fmla="*/ 1254642 h 1945758"/>
                <a:gd name="connsiteX3" fmla="*/ 2658139 w 5582093"/>
                <a:gd name="connsiteY3" fmla="*/ 425303 h 1945758"/>
                <a:gd name="connsiteX4" fmla="*/ 3009014 w 5582093"/>
                <a:gd name="connsiteY4" fmla="*/ 116958 h 1945758"/>
                <a:gd name="connsiteX5" fmla="*/ 3349255 w 5582093"/>
                <a:gd name="connsiteY5" fmla="*/ 0 h 1945758"/>
                <a:gd name="connsiteX6" fmla="*/ 3902148 w 5582093"/>
                <a:gd name="connsiteY6" fmla="*/ 116958 h 1945758"/>
                <a:gd name="connsiteX7" fmla="*/ 4465674 w 5582093"/>
                <a:gd name="connsiteY7" fmla="*/ 489098 h 1945758"/>
                <a:gd name="connsiteX8" fmla="*/ 5199320 w 5582093"/>
                <a:gd name="connsiteY8" fmla="*/ 1116419 h 1945758"/>
                <a:gd name="connsiteX9" fmla="*/ 5582093 w 5582093"/>
                <a:gd name="connsiteY9" fmla="*/ 1509823 h 194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82093" h="1945758">
                  <a:moveTo>
                    <a:pt x="0" y="1945758"/>
                  </a:moveTo>
                  <a:cubicBezTo>
                    <a:pt x="321634" y="1912974"/>
                    <a:pt x="643269" y="1880191"/>
                    <a:pt x="946297" y="1765005"/>
                  </a:cubicBezTo>
                  <a:cubicBezTo>
                    <a:pt x="1249325" y="1649819"/>
                    <a:pt x="1532860" y="1477926"/>
                    <a:pt x="1818167" y="1254642"/>
                  </a:cubicBezTo>
                  <a:cubicBezTo>
                    <a:pt x="2103474" y="1031358"/>
                    <a:pt x="2459665" y="614917"/>
                    <a:pt x="2658139" y="425303"/>
                  </a:cubicBezTo>
                  <a:cubicBezTo>
                    <a:pt x="2856613" y="235689"/>
                    <a:pt x="2893828" y="187842"/>
                    <a:pt x="3009014" y="116958"/>
                  </a:cubicBezTo>
                  <a:cubicBezTo>
                    <a:pt x="3124200" y="46074"/>
                    <a:pt x="3200399" y="0"/>
                    <a:pt x="3349255" y="0"/>
                  </a:cubicBezTo>
                  <a:cubicBezTo>
                    <a:pt x="3498111" y="0"/>
                    <a:pt x="3716078" y="35442"/>
                    <a:pt x="3902148" y="116958"/>
                  </a:cubicBezTo>
                  <a:cubicBezTo>
                    <a:pt x="4088218" y="198474"/>
                    <a:pt x="4249479" y="322521"/>
                    <a:pt x="4465674" y="489098"/>
                  </a:cubicBezTo>
                  <a:cubicBezTo>
                    <a:pt x="4681869" y="655675"/>
                    <a:pt x="5013250" y="946298"/>
                    <a:pt x="5199320" y="1116419"/>
                  </a:cubicBezTo>
                  <a:cubicBezTo>
                    <a:pt x="5385390" y="1286540"/>
                    <a:pt x="5532474" y="1461977"/>
                    <a:pt x="5582093" y="150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24" name="Tekstboks 1023"/>
            <p:cNvSpPr txBox="1"/>
            <p:nvPr/>
          </p:nvSpPr>
          <p:spPr>
            <a:xfrm>
              <a:off x="782821" y="6760090"/>
              <a:ext cx="14881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ABBC06"/>
                  </a:solidFill>
                </a:rPr>
                <a:t>Introduktion</a:t>
              </a:r>
              <a:endParaRPr lang="da-DK" sz="2000" dirty="0">
                <a:solidFill>
                  <a:srgbClr val="ABBC06"/>
                </a:solidFill>
              </a:endParaRPr>
            </a:p>
          </p:txBody>
        </p:sp>
        <p:sp>
          <p:nvSpPr>
            <p:cNvPr id="1025" name="Tekstboks 1024"/>
            <p:cNvSpPr txBox="1"/>
            <p:nvPr/>
          </p:nvSpPr>
          <p:spPr>
            <a:xfrm>
              <a:off x="2755736" y="6761581"/>
              <a:ext cx="814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>
                  <a:solidFill>
                    <a:srgbClr val="D53627"/>
                  </a:solidFill>
                </a:rPr>
                <a:t>Vækst</a:t>
              </a:r>
            </a:p>
          </p:txBody>
        </p:sp>
        <p:sp>
          <p:nvSpPr>
            <p:cNvPr id="67" name="Tekstboks 66"/>
            <p:cNvSpPr txBox="1"/>
            <p:nvPr/>
          </p:nvSpPr>
          <p:spPr>
            <a:xfrm>
              <a:off x="3875739" y="6765119"/>
              <a:ext cx="1122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F79421"/>
                  </a:solidFill>
                </a:rPr>
                <a:t>Modning</a:t>
              </a:r>
              <a:endParaRPr lang="da-DK" sz="2000" dirty="0">
                <a:solidFill>
                  <a:srgbClr val="F79421"/>
                </a:solidFill>
              </a:endParaRPr>
            </a:p>
          </p:txBody>
        </p:sp>
        <p:sp>
          <p:nvSpPr>
            <p:cNvPr id="68" name="Tekstboks 67"/>
            <p:cNvSpPr txBox="1"/>
            <p:nvPr/>
          </p:nvSpPr>
          <p:spPr>
            <a:xfrm>
              <a:off x="5250934" y="6779290"/>
              <a:ext cx="1106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3E7F9F"/>
                  </a:solidFill>
                </a:rPr>
                <a:t>Nedgang</a:t>
              </a:r>
              <a:endParaRPr lang="da-DK" sz="2000" dirty="0">
                <a:solidFill>
                  <a:srgbClr val="3E7F9F"/>
                </a:solidFill>
              </a:endParaRP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6210682" y="5766746"/>
              <a:ext cx="45720" cy="851544"/>
            </a:xfrm>
            <a:prstGeom prst="rect">
              <a:avLst/>
            </a:prstGeom>
            <a:solidFill>
              <a:srgbClr val="3E7F9F"/>
            </a:solidFill>
            <a:ln w="76200"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tIns="216000" rtlCol="0" anchor="ctr"/>
            <a:lstStyle/>
            <a:p>
              <a:pPr algn="ctr" defTabSz="914400"/>
              <a:endParaRPr lang="da-DK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kstboks 72"/>
            <p:cNvSpPr txBox="1"/>
            <p:nvPr/>
          </p:nvSpPr>
          <p:spPr>
            <a:xfrm>
              <a:off x="2809215" y="2348209"/>
              <a:ext cx="25626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4000" b="1" dirty="0" smtClean="0">
                  <a:solidFill>
                    <a:srgbClr val="948A54"/>
                  </a:solidFill>
                </a:rPr>
                <a:t>PLC Kurven</a:t>
              </a:r>
              <a:endParaRPr lang="da-DK" sz="4000" b="1" dirty="0">
                <a:solidFill>
                  <a:srgbClr val="948A5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4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4"/>
    </mc:Choice>
    <mc:Fallback xmlns="">
      <p:transition spd="slow" advTm="874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186938" y="572749"/>
            <a:ext cx="8242645" cy="7467503"/>
            <a:chOff x="160376" y="157659"/>
            <a:chExt cx="8242645" cy="7467503"/>
          </a:xfrm>
        </p:grpSpPr>
        <p:grpSp>
          <p:nvGrpSpPr>
            <p:cNvPr id="3" name="Gruppe 2"/>
            <p:cNvGrpSpPr/>
            <p:nvPr/>
          </p:nvGrpSpPr>
          <p:grpSpPr>
            <a:xfrm>
              <a:off x="178919" y="1520819"/>
              <a:ext cx="7978498" cy="6104343"/>
              <a:chOff x="68557" y="1565976"/>
              <a:chExt cx="7978498" cy="6104343"/>
            </a:xfrm>
          </p:grpSpPr>
          <p:grpSp>
            <p:nvGrpSpPr>
              <p:cNvPr id="27" name="Gruppe 26"/>
              <p:cNvGrpSpPr/>
              <p:nvPr/>
            </p:nvGrpSpPr>
            <p:grpSpPr>
              <a:xfrm>
                <a:off x="730390" y="1565976"/>
                <a:ext cx="7253762" cy="5627289"/>
                <a:chOff x="513823" y="1565976"/>
                <a:chExt cx="7253762" cy="5627289"/>
              </a:xfrm>
            </p:grpSpPr>
            <p:cxnSp>
              <p:nvCxnSpPr>
                <p:cNvPr id="5" name="Lige pilforbindelse 4"/>
                <p:cNvCxnSpPr/>
                <p:nvPr/>
              </p:nvCxnSpPr>
              <p:spPr>
                <a:xfrm flipV="1">
                  <a:off x="513823" y="1565976"/>
                  <a:ext cx="0" cy="5627289"/>
                </a:xfrm>
                <a:prstGeom prst="straightConnector1">
                  <a:avLst/>
                </a:prstGeom>
                <a:ln w="857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" name="Gruppe 19"/>
                <p:cNvGrpSpPr/>
                <p:nvPr/>
              </p:nvGrpSpPr>
              <p:grpSpPr>
                <a:xfrm>
                  <a:off x="551923" y="2260071"/>
                  <a:ext cx="7215662" cy="4345510"/>
                  <a:chOff x="418573" y="2317221"/>
                  <a:chExt cx="7215662" cy="4345510"/>
                </a:xfrm>
              </p:grpSpPr>
              <p:sp>
                <p:nvSpPr>
                  <p:cNvPr id="22" name="Rektangel 21"/>
                  <p:cNvSpPr/>
                  <p:nvPr/>
                </p:nvSpPr>
                <p:spPr>
                  <a:xfrm>
                    <a:off x="418573" y="2317221"/>
                    <a:ext cx="3600000" cy="2160000"/>
                  </a:xfrm>
                  <a:prstGeom prst="rect">
                    <a:avLst/>
                  </a:prstGeom>
                  <a:solidFill>
                    <a:srgbClr val="D53627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r>
                      <a:rPr lang="da-DK" sz="3600" b="1" dirty="0">
                        <a:solidFill>
                          <a:schemeClr val="bg1"/>
                        </a:solidFill>
                      </a:rPr>
                      <a:t>Stjerne</a:t>
                    </a:r>
                  </a:p>
                  <a:p>
                    <a:pPr algn="ctr" defTabSz="914400"/>
                    <a:endParaRPr lang="da-DK" sz="3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" name="Rektangel 22"/>
                  <p:cNvSpPr/>
                  <p:nvPr/>
                </p:nvSpPr>
                <p:spPr>
                  <a:xfrm>
                    <a:off x="4028811" y="2329451"/>
                    <a:ext cx="3600000" cy="2160000"/>
                  </a:xfrm>
                  <a:prstGeom prst="rect">
                    <a:avLst/>
                  </a:prstGeom>
                  <a:solidFill>
                    <a:srgbClr val="F79421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tIns="252000" rtlCol="0" anchor="ctr"/>
                  <a:lstStyle/>
                  <a:p>
                    <a:pPr algn="ctr" defTabSz="914400">
                      <a:spcBef>
                        <a:spcPts val="0"/>
                      </a:spcBef>
                    </a:pPr>
                    <a:endParaRPr lang="da-DK" sz="3600" b="1" dirty="0" smtClean="0">
                      <a:solidFill>
                        <a:schemeClr val="bg1"/>
                      </a:solidFill>
                    </a:endParaRPr>
                  </a:p>
                  <a:p>
                    <a:pPr algn="ctr" defTabSz="914400">
                      <a:spcBef>
                        <a:spcPts val="0"/>
                      </a:spcBef>
                    </a:pPr>
                    <a:r>
                      <a:rPr lang="da-DK" sz="3600" b="1" dirty="0" smtClean="0">
                        <a:solidFill>
                          <a:schemeClr val="bg1"/>
                        </a:solidFill>
                      </a:rPr>
                      <a:t>Malkeko</a:t>
                    </a:r>
                  </a:p>
                  <a:p>
                    <a:pPr algn="ctr" defTabSz="914400">
                      <a:spcBef>
                        <a:spcPts val="0"/>
                      </a:spcBef>
                    </a:pPr>
                    <a:r>
                      <a:rPr lang="da-DK" sz="4800" b="1" dirty="0">
                        <a:solidFill>
                          <a:schemeClr val="bg1"/>
                        </a:solidFill>
                      </a:rPr>
                      <a:t>$</a:t>
                    </a:r>
                    <a:endParaRPr lang="da-DK" sz="4800" b="1" dirty="0" smtClean="0">
                      <a:solidFill>
                        <a:schemeClr val="bg1"/>
                      </a:solidFill>
                    </a:endParaRPr>
                  </a:p>
                  <a:p>
                    <a:pPr algn="ctr" defTabSz="914400">
                      <a:spcBef>
                        <a:spcPts val="0"/>
                      </a:spcBef>
                    </a:pPr>
                    <a:endParaRPr lang="da-DK" sz="3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" name="Rektangel 23"/>
                  <p:cNvSpPr/>
                  <p:nvPr/>
                </p:nvSpPr>
                <p:spPr>
                  <a:xfrm>
                    <a:off x="434242" y="4453009"/>
                    <a:ext cx="3600000" cy="2160000"/>
                  </a:xfrm>
                  <a:prstGeom prst="rect">
                    <a:avLst/>
                  </a:prstGeom>
                  <a:solidFill>
                    <a:srgbClr val="ABBC06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tIns="216000" rtlCol="0" anchor="ctr"/>
                  <a:lstStyle/>
                  <a:p>
                    <a:pPr algn="ctr" defTabSz="914400"/>
                    <a:r>
                      <a:rPr lang="da-DK" sz="3600" b="1" dirty="0" smtClean="0">
                        <a:solidFill>
                          <a:schemeClr val="bg1"/>
                        </a:solidFill>
                      </a:rPr>
                      <a:t>Spørgsmålstegn</a:t>
                    </a:r>
                    <a:endParaRPr lang="da-DK" sz="3600" b="1" dirty="0">
                      <a:solidFill>
                        <a:schemeClr val="bg1"/>
                      </a:solidFill>
                    </a:endParaRPr>
                  </a:p>
                  <a:p>
                    <a:pPr algn="ctr" defTabSz="914400"/>
                    <a:r>
                      <a:rPr lang="da-DK" sz="4800" b="1" dirty="0">
                        <a:solidFill>
                          <a:schemeClr val="bg1"/>
                        </a:solidFill>
                      </a:rPr>
                      <a:t>?</a:t>
                    </a:r>
                  </a:p>
                </p:txBody>
              </p:sp>
              <p:sp>
                <p:nvSpPr>
                  <p:cNvPr id="25" name="Rektangel 24"/>
                  <p:cNvSpPr/>
                  <p:nvPr/>
                </p:nvSpPr>
                <p:spPr>
                  <a:xfrm>
                    <a:off x="4034235" y="4502731"/>
                    <a:ext cx="3600000" cy="2160000"/>
                  </a:xfrm>
                  <a:prstGeom prst="rect">
                    <a:avLst/>
                  </a:prstGeom>
                  <a:solidFill>
                    <a:srgbClr val="3E7F9F"/>
                  </a:solidFill>
                  <a:ln w="76200">
                    <a:noFill/>
                  </a:ln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tIns="252000" rtlCol="0" anchor="ctr"/>
                  <a:lstStyle/>
                  <a:p>
                    <a:pPr algn="ctr" defTabSz="914400"/>
                    <a:endParaRPr lang="da-DK" sz="3600" b="1" dirty="0">
                      <a:solidFill>
                        <a:schemeClr val="bg1"/>
                      </a:solidFill>
                    </a:endParaRPr>
                  </a:p>
                  <a:p>
                    <a:pPr algn="ctr" defTabSz="914400"/>
                    <a:r>
                      <a:rPr lang="da-DK" sz="3600" b="1" dirty="0">
                        <a:solidFill>
                          <a:schemeClr val="bg1"/>
                        </a:solidFill>
                      </a:rPr>
                      <a:t>Hund</a:t>
                    </a:r>
                  </a:p>
                  <a:p>
                    <a:pPr algn="ctr" defTabSz="914400"/>
                    <a:r>
                      <a:rPr lang="da-DK" sz="5000" b="1" dirty="0">
                        <a:solidFill>
                          <a:schemeClr val="bg1"/>
                        </a:solidFill>
                        <a:sym typeface="Wingdings"/>
                      </a:rPr>
                      <a:t></a:t>
                    </a:r>
                    <a:endParaRPr lang="da-DK" sz="5000" b="1" dirty="0">
                      <a:solidFill>
                        <a:schemeClr val="bg1"/>
                      </a:solidFill>
                    </a:endParaRPr>
                  </a:p>
                  <a:p>
                    <a:pPr algn="ctr" defTabSz="914400"/>
                    <a:endParaRPr lang="da-DK" sz="3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4" name="5-takket stjerne 13"/>
                  <p:cNvSpPr/>
                  <p:nvPr/>
                </p:nvSpPr>
                <p:spPr>
                  <a:xfrm>
                    <a:off x="1905356" y="3484175"/>
                    <a:ext cx="609600" cy="586730"/>
                  </a:xfrm>
                  <a:prstGeom prst="star5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</p:grpSp>
            <p:cxnSp>
              <p:nvCxnSpPr>
                <p:cNvPr id="17" name="Lige forbindelse 16"/>
                <p:cNvCxnSpPr/>
                <p:nvPr/>
              </p:nvCxnSpPr>
              <p:spPr>
                <a:xfrm>
                  <a:off x="4151923" y="2262629"/>
                  <a:ext cx="0" cy="43819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Lige forbindelse 18"/>
                <p:cNvCxnSpPr/>
                <p:nvPr/>
              </p:nvCxnSpPr>
              <p:spPr>
                <a:xfrm>
                  <a:off x="543506" y="4401021"/>
                  <a:ext cx="7205029" cy="309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kstboks 29"/>
              <p:cNvSpPr txBox="1"/>
              <p:nvPr/>
            </p:nvSpPr>
            <p:spPr>
              <a:xfrm>
                <a:off x="2220307" y="6962433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a-DK" b="1" dirty="0">
                  <a:solidFill>
                    <a:srgbClr val="3E7F9F"/>
                  </a:solidFill>
                </a:endParaRPr>
              </a:p>
            </p:txBody>
          </p:sp>
          <p:sp>
            <p:nvSpPr>
              <p:cNvPr id="31" name="Tekstboks 30"/>
              <p:cNvSpPr txBox="1"/>
              <p:nvPr/>
            </p:nvSpPr>
            <p:spPr>
              <a:xfrm>
                <a:off x="7206760" y="6962433"/>
                <a:ext cx="8402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4000" b="1" dirty="0" smtClean="0">
                    <a:solidFill>
                      <a:srgbClr val="3E7F9F"/>
                    </a:solidFill>
                  </a:rPr>
                  <a:t>Tid</a:t>
                </a:r>
                <a:endParaRPr lang="da-DK" sz="4000" b="1" dirty="0">
                  <a:solidFill>
                    <a:srgbClr val="3E7F9F"/>
                  </a:solidFill>
                </a:endParaRPr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6576" y="1773506"/>
                <a:ext cx="4586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a-DK" b="1" dirty="0" err="1" smtClean="0">
                    <a:solidFill>
                      <a:schemeClr val="accent2"/>
                    </a:solidFill>
                  </a:rPr>
                  <a:t>Kr</a:t>
                </a:r>
                <a:endParaRPr lang="da-DK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734299" y="6706146"/>
                <a:ext cx="184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da-DK" b="1" dirty="0"/>
              </a:p>
            </p:txBody>
          </p:sp>
          <p:sp>
            <p:nvSpPr>
              <p:cNvPr id="33" name="Rektangel 32"/>
              <p:cNvSpPr/>
              <p:nvPr/>
            </p:nvSpPr>
            <p:spPr>
              <a:xfrm>
                <a:off x="68557" y="6682084"/>
                <a:ext cx="466671" cy="477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da-DK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29" name="Gruppe 28"/>
            <p:cNvGrpSpPr/>
            <p:nvPr/>
          </p:nvGrpSpPr>
          <p:grpSpPr>
            <a:xfrm>
              <a:off x="160376" y="157659"/>
              <a:ext cx="8242645" cy="7304261"/>
              <a:chOff x="96479" y="2166358"/>
              <a:chExt cx="7962078" cy="5265691"/>
            </a:xfrm>
          </p:grpSpPr>
          <p:grpSp>
            <p:nvGrpSpPr>
              <p:cNvPr id="37" name="Gruppe 36"/>
              <p:cNvGrpSpPr/>
              <p:nvPr/>
            </p:nvGrpSpPr>
            <p:grpSpPr>
              <a:xfrm>
                <a:off x="96479" y="2732929"/>
                <a:ext cx="7962078" cy="4699120"/>
                <a:chOff x="68557" y="2724978"/>
                <a:chExt cx="7962078" cy="4699120"/>
              </a:xfrm>
            </p:grpSpPr>
            <p:grpSp>
              <p:nvGrpSpPr>
                <p:cNvPr id="46" name="Gruppe 45"/>
                <p:cNvGrpSpPr/>
                <p:nvPr/>
              </p:nvGrpSpPr>
              <p:grpSpPr>
                <a:xfrm>
                  <a:off x="513963" y="4776605"/>
                  <a:ext cx="7516672" cy="1997598"/>
                  <a:chOff x="297396" y="4776605"/>
                  <a:chExt cx="7516672" cy="1997598"/>
                </a:xfrm>
              </p:grpSpPr>
              <p:cxnSp>
                <p:nvCxnSpPr>
                  <p:cNvPr id="53" name="Lige pilforbindelse 52"/>
                  <p:cNvCxnSpPr/>
                  <p:nvPr/>
                </p:nvCxnSpPr>
                <p:spPr>
                  <a:xfrm>
                    <a:off x="297396" y="6734762"/>
                    <a:ext cx="7516672" cy="39441"/>
                  </a:xfrm>
                  <a:prstGeom prst="straightConnector1">
                    <a:avLst/>
                  </a:prstGeom>
                  <a:ln w="85725">
                    <a:solidFill>
                      <a:schemeClr val="bg2">
                        <a:lumMod val="50000"/>
                      </a:schemeClr>
                    </a:solidFill>
                    <a:headEnd type="non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4" name="Gruppe 53"/>
                  <p:cNvGrpSpPr/>
                  <p:nvPr/>
                </p:nvGrpSpPr>
                <p:grpSpPr>
                  <a:xfrm>
                    <a:off x="2237278" y="4776605"/>
                    <a:ext cx="2547559" cy="1849634"/>
                    <a:chOff x="2103928" y="4833755"/>
                    <a:chExt cx="2547559" cy="1849634"/>
                  </a:xfrm>
                </p:grpSpPr>
                <p:sp>
                  <p:nvSpPr>
                    <p:cNvPr id="55" name="Rektangel 54"/>
                    <p:cNvSpPr/>
                    <p:nvPr/>
                  </p:nvSpPr>
                  <p:spPr>
                    <a:xfrm>
                      <a:off x="3370906" y="5011588"/>
                      <a:ext cx="45719" cy="1671801"/>
                    </a:xfrm>
                    <a:prstGeom prst="rect">
                      <a:avLst/>
                    </a:prstGeom>
                    <a:solidFill>
                      <a:srgbClr val="D53627"/>
                    </a:solidFill>
                    <a:ln w="76200">
                      <a:noFill/>
                    </a:ln>
                  </p:spPr>
                  <p:style>
                    <a:lnRef idx="3">
                      <a:schemeClr val="lt1"/>
                    </a:lnRef>
                    <a:fillRef idx="1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914400"/>
                      <a:endParaRPr lang="da-DK" sz="3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6" name="Rektangel 55"/>
                    <p:cNvSpPr/>
                    <p:nvPr/>
                  </p:nvSpPr>
                  <p:spPr>
                    <a:xfrm>
                      <a:off x="4605768" y="4833755"/>
                      <a:ext cx="45719" cy="1833487"/>
                    </a:xfrm>
                    <a:prstGeom prst="rect">
                      <a:avLst/>
                    </a:prstGeom>
                    <a:solidFill>
                      <a:srgbClr val="F79421"/>
                    </a:solidFill>
                    <a:ln w="76200">
                      <a:noFill/>
                    </a:ln>
                  </p:spPr>
                  <p:style>
                    <a:lnRef idx="3">
                      <a:schemeClr val="lt1"/>
                    </a:lnRef>
                    <a:fillRef idx="1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tIns="252000" rtlCol="0" anchor="ctr"/>
                    <a:lstStyle/>
                    <a:p>
                      <a:pPr algn="ctr" defTabSz="914400">
                        <a:spcBef>
                          <a:spcPts val="0"/>
                        </a:spcBef>
                      </a:pPr>
                      <a:endParaRPr lang="da-DK" sz="3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defTabSz="914400">
                        <a:spcBef>
                          <a:spcPts val="0"/>
                        </a:spcBef>
                      </a:pPr>
                      <a:endParaRPr lang="da-DK" sz="3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7" name="Rektangel 56"/>
                    <p:cNvSpPr/>
                    <p:nvPr/>
                  </p:nvSpPr>
                  <p:spPr>
                    <a:xfrm>
                      <a:off x="2103928" y="6138972"/>
                      <a:ext cx="45719" cy="526079"/>
                    </a:xfrm>
                    <a:prstGeom prst="rect">
                      <a:avLst/>
                    </a:prstGeom>
                    <a:solidFill>
                      <a:srgbClr val="ABBC06"/>
                    </a:solidFill>
                    <a:ln w="76200">
                      <a:noFill/>
                    </a:ln>
                  </p:spPr>
                  <p:style>
                    <a:lnRef idx="3">
                      <a:schemeClr val="lt1"/>
                    </a:lnRef>
                    <a:fillRef idx="1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tIns="216000" rtlCol="0" anchor="ctr"/>
                    <a:lstStyle/>
                    <a:p>
                      <a:pPr algn="ctr" defTabSz="914400"/>
                      <a:endParaRPr lang="da-DK" sz="48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7" name="Tekstboks 46"/>
                <p:cNvSpPr txBox="1"/>
                <p:nvPr/>
              </p:nvSpPr>
              <p:spPr>
                <a:xfrm>
                  <a:off x="2220307" y="6962433"/>
                  <a:ext cx="18473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da-DK" b="1" dirty="0">
                    <a:solidFill>
                      <a:srgbClr val="3E7F9F"/>
                    </a:solidFill>
                  </a:endParaRPr>
                </a:p>
              </p:txBody>
            </p:sp>
            <p:sp>
              <p:nvSpPr>
                <p:cNvPr id="49" name="Tekstboks 48"/>
                <p:cNvSpPr txBox="1"/>
                <p:nvPr/>
              </p:nvSpPr>
              <p:spPr>
                <a:xfrm>
                  <a:off x="651696" y="2724978"/>
                  <a:ext cx="213590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3600" b="1" dirty="0" smtClean="0">
                      <a:solidFill>
                        <a:schemeClr val="accent2"/>
                      </a:solidFill>
                    </a:rPr>
                    <a:t>Afsætning</a:t>
                  </a:r>
                  <a:endParaRPr lang="da-DK" sz="3600" b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0" name="Rektangel 49"/>
                <p:cNvSpPr/>
                <p:nvPr/>
              </p:nvSpPr>
              <p:spPr>
                <a:xfrm>
                  <a:off x="734299" y="6706146"/>
                  <a:ext cx="18473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da-DK" b="1" dirty="0"/>
                </a:p>
              </p:txBody>
            </p:sp>
            <p:sp>
              <p:nvSpPr>
                <p:cNvPr id="51" name="Rektangel 50"/>
                <p:cNvSpPr/>
                <p:nvPr/>
              </p:nvSpPr>
              <p:spPr>
                <a:xfrm>
                  <a:off x="68557" y="6682084"/>
                  <a:ext cx="466671" cy="4779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da-DK" b="1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39" name="Kombinationstegning 38"/>
              <p:cNvSpPr/>
              <p:nvPr/>
            </p:nvSpPr>
            <p:spPr>
              <a:xfrm>
                <a:off x="1010093" y="4598204"/>
                <a:ext cx="5582093" cy="1945758"/>
              </a:xfrm>
              <a:custGeom>
                <a:avLst/>
                <a:gdLst>
                  <a:gd name="connsiteX0" fmla="*/ 0 w 5582093"/>
                  <a:gd name="connsiteY0" fmla="*/ 1945758 h 1945758"/>
                  <a:gd name="connsiteX1" fmla="*/ 946297 w 5582093"/>
                  <a:gd name="connsiteY1" fmla="*/ 1765005 h 1945758"/>
                  <a:gd name="connsiteX2" fmla="*/ 1818167 w 5582093"/>
                  <a:gd name="connsiteY2" fmla="*/ 1254642 h 1945758"/>
                  <a:gd name="connsiteX3" fmla="*/ 2658139 w 5582093"/>
                  <a:gd name="connsiteY3" fmla="*/ 425303 h 1945758"/>
                  <a:gd name="connsiteX4" fmla="*/ 3009014 w 5582093"/>
                  <a:gd name="connsiteY4" fmla="*/ 116958 h 1945758"/>
                  <a:gd name="connsiteX5" fmla="*/ 3349255 w 5582093"/>
                  <a:gd name="connsiteY5" fmla="*/ 0 h 1945758"/>
                  <a:gd name="connsiteX6" fmla="*/ 3902148 w 5582093"/>
                  <a:gd name="connsiteY6" fmla="*/ 116958 h 1945758"/>
                  <a:gd name="connsiteX7" fmla="*/ 4465674 w 5582093"/>
                  <a:gd name="connsiteY7" fmla="*/ 489098 h 1945758"/>
                  <a:gd name="connsiteX8" fmla="*/ 5199320 w 5582093"/>
                  <a:gd name="connsiteY8" fmla="*/ 1116419 h 1945758"/>
                  <a:gd name="connsiteX9" fmla="*/ 5582093 w 5582093"/>
                  <a:gd name="connsiteY9" fmla="*/ 1509823 h 194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582093" h="1945758">
                    <a:moveTo>
                      <a:pt x="0" y="1945758"/>
                    </a:moveTo>
                    <a:cubicBezTo>
                      <a:pt x="321634" y="1912974"/>
                      <a:pt x="643269" y="1880191"/>
                      <a:pt x="946297" y="1765005"/>
                    </a:cubicBezTo>
                    <a:cubicBezTo>
                      <a:pt x="1249325" y="1649819"/>
                      <a:pt x="1532860" y="1477926"/>
                      <a:pt x="1818167" y="1254642"/>
                    </a:cubicBezTo>
                    <a:cubicBezTo>
                      <a:pt x="2103474" y="1031358"/>
                      <a:pt x="2459665" y="614917"/>
                      <a:pt x="2658139" y="425303"/>
                    </a:cubicBezTo>
                    <a:cubicBezTo>
                      <a:pt x="2856613" y="235689"/>
                      <a:pt x="2893828" y="187842"/>
                      <a:pt x="3009014" y="116958"/>
                    </a:cubicBezTo>
                    <a:cubicBezTo>
                      <a:pt x="3124200" y="46074"/>
                      <a:pt x="3200399" y="0"/>
                      <a:pt x="3349255" y="0"/>
                    </a:cubicBezTo>
                    <a:cubicBezTo>
                      <a:pt x="3498111" y="0"/>
                      <a:pt x="3716078" y="35442"/>
                      <a:pt x="3902148" y="116958"/>
                    </a:cubicBezTo>
                    <a:cubicBezTo>
                      <a:pt x="4088218" y="198474"/>
                      <a:pt x="4249479" y="322521"/>
                      <a:pt x="4465674" y="489098"/>
                    </a:cubicBezTo>
                    <a:cubicBezTo>
                      <a:pt x="4681869" y="655675"/>
                      <a:pt x="5013250" y="946298"/>
                      <a:pt x="5199320" y="1116419"/>
                    </a:cubicBezTo>
                    <a:cubicBezTo>
                      <a:pt x="5385390" y="1286540"/>
                      <a:pt x="5532474" y="1461977"/>
                      <a:pt x="5582093" y="150982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40" name="Tekstboks 39"/>
              <p:cNvSpPr txBox="1"/>
              <p:nvPr/>
            </p:nvSpPr>
            <p:spPr>
              <a:xfrm>
                <a:off x="782821" y="6760090"/>
                <a:ext cx="14881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dirty="0" smtClean="0">
                    <a:solidFill>
                      <a:srgbClr val="ABBC06"/>
                    </a:solidFill>
                  </a:rPr>
                  <a:t>Introduktion</a:t>
                </a:r>
                <a:endParaRPr lang="da-DK" sz="2000" dirty="0">
                  <a:solidFill>
                    <a:srgbClr val="ABBC06"/>
                  </a:solidFill>
                </a:endParaRPr>
              </a:p>
            </p:txBody>
          </p:sp>
          <p:sp>
            <p:nvSpPr>
              <p:cNvPr id="41" name="Tekstboks 40"/>
              <p:cNvSpPr txBox="1"/>
              <p:nvPr/>
            </p:nvSpPr>
            <p:spPr>
              <a:xfrm>
                <a:off x="2755736" y="6761581"/>
                <a:ext cx="8143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dirty="0">
                    <a:solidFill>
                      <a:srgbClr val="D53627"/>
                    </a:solidFill>
                  </a:rPr>
                  <a:t>Vækst</a:t>
                </a:r>
              </a:p>
            </p:txBody>
          </p:sp>
          <p:sp>
            <p:nvSpPr>
              <p:cNvPr id="42" name="Tekstboks 41"/>
              <p:cNvSpPr txBox="1"/>
              <p:nvPr/>
            </p:nvSpPr>
            <p:spPr>
              <a:xfrm>
                <a:off x="3875739" y="6765119"/>
                <a:ext cx="11224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dirty="0" smtClean="0">
                    <a:solidFill>
                      <a:srgbClr val="F79421"/>
                    </a:solidFill>
                  </a:rPr>
                  <a:t>Modning</a:t>
                </a:r>
                <a:endParaRPr lang="da-DK" sz="2000" dirty="0">
                  <a:solidFill>
                    <a:srgbClr val="F79421"/>
                  </a:solidFill>
                </a:endParaRPr>
              </a:p>
            </p:txBody>
          </p:sp>
          <p:sp>
            <p:nvSpPr>
              <p:cNvPr id="43" name="Tekstboks 42"/>
              <p:cNvSpPr txBox="1"/>
              <p:nvPr/>
            </p:nvSpPr>
            <p:spPr>
              <a:xfrm>
                <a:off x="5250934" y="6779290"/>
                <a:ext cx="11064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000" dirty="0" smtClean="0">
                    <a:solidFill>
                      <a:srgbClr val="3E7F9F"/>
                    </a:solidFill>
                  </a:rPr>
                  <a:t>Nedgang</a:t>
                </a:r>
                <a:endParaRPr lang="da-DK" sz="2000" dirty="0">
                  <a:solidFill>
                    <a:srgbClr val="3E7F9F"/>
                  </a:solidFill>
                </a:endParaRPr>
              </a:p>
            </p:txBody>
          </p:sp>
          <p:sp>
            <p:nvSpPr>
              <p:cNvPr id="44" name="Rektangel 43"/>
              <p:cNvSpPr/>
              <p:nvPr/>
            </p:nvSpPr>
            <p:spPr>
              <a:xfrm>
                <a:off x="6210682" y="5766746"/>
                <a:ext cx="45720" cy="851544"/>
              </a:xfrm>
              <a:prstGeom prst="rect">
                <a:avLst/>
              </a:prstGeom>
              <a:solidFill>
                <a:srgbClr val="3E7F9F"/>
              </a:solidFill>
              <a:ln w="76200"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tIns="216000" rtlCol="0" anchor="ctr"/>
              <a:lstStyle/>
              <a:p>
                <a:pPr algn="ctr" defTabSz="914400"/>
                <a:endParaRPr lang="da-DK" sz="4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ekstboks 44"/>
              <p:cNvSpPr txBox="1"/>
              <p:nvPr/>
            </p:nvSpPr>
            <p:spPr>
              <a:xfrm>
                <a:off x="2809215" y="2166358"/>
                <a:ext cx="25626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4000" b="1" dirty="0" smtClean="0">
                    <a:solidFill>
                      <a:srgbClr val="948A54"/>
                    </a:solidFill>
                  </a:rPr>
                  <a:t>PLC Kurven</a:t>
                </a:r>
                <a:endParaRPr lang="da-DK" sz="4000" b="1" dirty="0">
                  <a:solidFill>
                    <a:srgbClr val="948A5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9111436"/>
      </p:ext>
    </p:extLst>
  </p:cSld>
  <p:clrMapOvr>
    <a:masterClrMapping/>
  </p:clrMapOvr>
  <p:transition advClick="0" advTm="2995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21b96bafce4740e059d57a30a3107e6d8040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10227</TotalTime>
  <Words>43</Words>
  <Application>Microsoft Office PowerPoint</Application>
  <PresentationFormat>Brugerdefineret</PresentationFormat>
  <Paragraphs>37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Myriad Web Pro</vt:lpstr>
      <vt:lpstr>Wingdings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374</cp:revision>
  <dcterms:created xsi:type="dcterms:W3CDTF">2012-01-17T11:58:12Z</dcterms:created>
  <dcterms:modified xsi:type="dcterms:W3CDTF">2015-04-21T13:40:11Z</dcterms:modified>
</cp:coreProperties>
</file>