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84" r:id="rId2"/>
    <p:sldId id="337" r:id="rId3"/>
    <p:sldId id="342" r:id="rId4"/>
  </p:sldIdLst>
  <p:sldSz cx="16256000" cy="9145588"/>
  <p:notesSz cx="6858000" cy="9144000"/>
  <p:custDataLst>
    <p:tags r:id="rId7"/>
  </p:custDataLst>
  <p:defaultTextStyle>
    <a:defPPr>
      <a:defRPr lang="da-DK"/>
    </a:defPPr>
    <a:lvl1pPr algn="l" defTabSz="1220788" rtl="0" fontAlgn="base">
      <a:spcBef>
        <a:spcPct val="0"/>
      </a:spcBef>
      <a:spcAft>
        <a:spcPct val="0"/>
      </a:spcAft>
      <a:defRPr sz="2400" kern="1200">
        <a:solidFill>
          <a:schemeClr val="tx1"/>
        </a:solidFill>
        <a:latin typeface="Arial" charset="0"/>
        <a:ea typeface="+mn-ea"/>
        <a:cs typeface="+mn-cs"/>
      </a:defRPr>
    </a:lvl1pPr>
    <a:lvl2pPr marL="609600" indent="-152400" algn="l" defTabSz="1220788" rtl="0" fontAlgn="base">
      <a:spcBef>
        <a:spcPct val="0"/>
      </a:spcBef>
      <a:spcAft>
        <a:spcPct val="0"/>
      </a:spcAft>
      <a:defRPr sz="2400" kern="1200">
        <a:solidFill>
          <a:schemeClr val="tx1"/>
        </a:solidFill>
        <a:latin typeface="Arial" charset="0"/>
        <a:ea typeface="+mn-ea"/>
        <a:cs typeface="+mn-cs"/>
      </a:defRPr>
    </a:lvl2pPr>
    <a:lvl3pPr marL="1220788" indent="-306388" algn="l" defTabSz="1220788" rtl="0" fontAlgn="base">
      <a:spcBef>
        <a:spcPct val="0"/>
      </a:spcBef>
      <a:spcAft>
        <a:spcPct val="0"/>
      </a:spcAft>
      <a:defRPr sz="2400" kern="1200">
        <a:solidFill>
          <a:schemeClr val="tx1"/>
        </a:solidFill>
        <a:latin typeface="Arial" charset="0"/>
        <a:ea typeface="+mn-ea"/>
        <a:cs typeface="+mn-cs"/>
      </a:defRPr>
    </a:lvl3pPr>
    <a:lvl4pPr marL="1831975" indent="-460375" algn="l" defTabSz="1220788" rtl="0" fontAlgn="base">
      <a:spcBef>
        <a:spcPct val="0"/>
      </a:spcBef>
      <a:spcAft>
        <a:spcPct val="0"/>
      </a:spcAft>
      <a:defRPr sz="2400" kern="1200">
        <a:solidFill>
          <a:schemeClr val="tx1"/>
        </a:solidFill>
        <a:latin typeface="Arial" charset="0"/>
        <a:ea typeface="+mn-ea"/>
        <a:cs typeface="+mn-cs"/>
      </a:defRPr>
    </a:lvl4pPr>
    <a:lvl5pPr marL="2443163" indent="-614363" algn="l" defTabSz="1220788"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776">
          <p15:clr>
            <a:srgbClr val="A4A3A4"/>
          </p15:clr>
        </p15:guide>
        <p15:guide id="2" pos="58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850B"/>
    <a:srgbClr val="ABBC06"/>
    <a:srgbClr val="E28100"/>
    <a:srgbClr val="D99F37"/>
    <a:srgbClr val="452103"/>
    <a:srgbClr val="DA6300"/>
    <a:srgbClr val="FFBB11"/>
    <a:srgbClr val="663300"/>
    <a:srgbClr val="3C7E9E"/>
    <a:srgbClr val="32C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5" autoAdjust="0"/>
    <p:restoredTop sz="98824" autoAdjust="0"/>
  </p:normalViewPr>
  <p:slideViewPr>
    <p:cSldViewPr snapToGrid="0">
      <p:cViewPr varScale="1">
        <p:scale>
          <a:sx n="51" d="100"/>
          <a:sy n="51" d="100"/>
        </p:scale>
        <p:origin x="756" y="72"/>
      </p:cViewPr>
      <p:guideLst>
        <p:guide orient="horz" pos="4776"/>
        <p:guide pos="583"/>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3130"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82C509-0597-42CB-8842-4C01EFBABB3C}" type="doc">
      <dgm:prSet loTypeId="urn:microsoft.com/office/officeart/2005/8/layout/pyramid1" loCatId="pyramid" qsTypeId="urn:microsoft.com/office/officeart/2005/8/quickstyle/simple2" qsCatId="simple" csTypeId="urn:microsoft.com/office/officeart/2005/8/colors/accent3_2" csCatId="accent3" phldr="1"/>
      <dgm:spPr/>
    </dgm:pt>
    <dgm:pt modelId="{13760240-E041-417D-9365-BFB4CB775720}">
      <dgm:prSet phldrT="[Tekst]" custT="1"/>
      <dgm:spPr/>
      <dgm:t>
        <a:bodyPr/>
        <a:lstStyle/>
        <a:p>
          <a:endParaRPr lang="da-DK" sz="1600" dirty="0" smtClean="0">
            <a:solidFill>
              <a:schemeClr val="bg1"/>
            </a:solidFill>
          </a:endParaRPr>
        </a:p>
        <a:p>
          <a:r>
            <a:rPr lang="da-DK" sz="1600" dirty="0" smtClean="0">
              <a:solidFill>
                <a:schemeClr val="bg1"/>
              </a:solidFill>
            </a:rPr>
            <a:t>Selv</a:t>
          </a:r>
        </a:p>
        <a:p>
          <a:r>
            <a:rPr lang="da-DK" sz="1600" dirty="0" smtClean="0">
              <a:solidFill>
                <a:schemeClr val="bg1"/>
              </a:solidFill>
            </a:rPr>
            <a:t> realisering</a:t>
          </a:r>
          <a:endParaRPr lang="da-DK" sz="1600" dirty="0">
            <a:solidFill>
              <a:schemeClr val="bg1"/>
            </a:solidFill>
          </a:endParaRPr>
        </a:p>
      </dgm:t>
    </dgm:pt>
    <dgm:pt modelId="{12061F13-5845-422F-90D1-E698FEFBB794}" type="parTrans" cxnId="{C0D90066-BBCD-4B9F-88EF-EAEBFF156F9D}">
      <dgm:prSet/>
      <dgm:spPr/>
      <dgm:t>
        <a:bodyPr/>
        <a:lstStyle/>
        <a:p>
          <a:endParaRPr lang="da-DK"/>
        </a:p>
      </dgm:t>
    </dgm:pt>
    <dgm:pt modelId="{E4B04E06-3ED3-4C78-8491-B4BC9FA86459}" type="sibTrans" cxnId="{C0D90066-BBCD-4B9F-88EF-EAEBFF156F9D}">
      <dgm:prSet/>
      <dgm:spPr/>
      <dgm:t>
        <a:bodyPr/>
        <a:lstStyle/>
        <a:p>
          <a:endParaRPr lang="da-DK"/>
        </a:p>
      </dgm:t>
    </dgm:pt>
    <dgm:pt modelId="{40C0B5BA-3CE6-4A6A-9C4A-3FB31FCD6248}">
      <dgm:prSet phldrT="[Tekst]"/>
      <dgm:spPr/>
      <dgm:t>
        <a:bodyPr/>
        <a:lstStyle/>
        <a:p>
          <a:r>
            <a:rPr lang="da-DK" dirty="0" smtClean="0">
              <a:solidFill>
                <a:schemeClr val="bg1"/>
              </a:solidFill>
            </a:rPr>
            <a:t>Ego</a:t>
          </a:r>
        </a:p>
        <a:p>
          <a:r>
            <a:rPr lang="da-DK" dirty="0" smtClean="0">
              <a:solidFill>
                <a:schemeClr val="bg1"/>
              </a:solidFill>
            </a:rPr>
            <a:t> omdømme</a:t>
          </a:r>
          <a:endParaRPr lang="da-DK" dirty="0">
            <a:solidFill>
              <a:schemeClr val="bg1"/>
            </a:solidFill>
          </a:endParaRPr>
        </a:p>
      </dgm:t>
    </dgm:pt>
    <dgm:pt modelId="{8E4809E4-843D-478B-97A2-24288C1A9357}" type="parTrans" cxnId="{6DB39D36-71CE-4C8F-8E8C-FA7D3A6DF04F}">
      <dgm:prSet/>
      <dgm:spPr/>
      <dgm:t>
        <a:bodyPr/>
        <a:lstStyle/>
        <a:p>
          <a:endParaRPr lang="da-DK"/>
        </a:p>
      </dgm:t>
    </dgm:pt>
    <dgm:pt modelId="{9FE8CB68-1905-40D3-9C35-5BF7AEEB399C}" type="sibTrans" cxnId="{6DB39D36-71CE-4C8F-8E8C-FA7D3A6DF04F}">
      <dgm:prSet/>
      <dgm:spPr/>
      <dgm:t>
        <a:bodyPr/>
        <a:lstStyle/>
        <a:p>
          <a:endParaRPr lang="da-DK"/>
        </a:p>
      </dgm:t>
    </dgm:pt>
    <dgm:pt modelId="{38FAD0EC-1CD2-45A5-8A6D-4FCB9C06F06A}">
      <dgm:prSet phldrT="[Tekst]"/>
      <dgm:spPr/>
      <dgm:t>
        <a:bodyPr/>
        <a:lstStyle/>
        <a:p>
          <a:r>
            <a:rPr lang="da-DK" dirty="0" smtClean="0"/>
            <a:t>Social kontakt</a:t>
          </a:r>
          <a:endParaRPr lang="da-DK" dirty="0"/>
        </a:p>
      </dgm:t>
    </dgm:pt>
    <dgm:pt modelId="{40EA4553-6F81-4DC9-9025-8B8B89586FCF}" type="parTrans" cxnId="{82D128F5-8D2B-4663-88F2-A91892152DBC}">
      <dgm:prSet/>
      <dgm:spPr/>
      <dgm:t>
        <a:bodyPr/>
        <a:lstStyle/>
        <a:p>
          <a:endParaRPr lang="da-DK"/>
        </a:p>
      </dgm:t>
    </dgm:pt>
    <dgm:pt modelId="{ABAF5787-973F-4031-8FE2-54E13B46A93D}" type="sibTrans" cxnId="{82D128F5-8D2B-4663-88F2-A91892152DBC}">
      <dgm:prSet/>
      <dgm:spPr/>
      <dgm:t>
        <a:bodyPr/>
        <a:lstStyle/>
        <a:p>
          <a:endParaRPr lang="da-DK"/>
        </a:p>
      </dgm:t>
    </dgm:pt>
    <dgm:pt modelId="{4AA0D7BB-9C43-40C4-985A-64428756D981}">
      <dgm:prSet phldrT="[Tekst]"/>
      <dgm:spPr/>
      <dgm:t>
        <a:bodyPr/>
        <a:lstStyle/>
        <a:p>
          <a:endParaRPr lang="da-DK" dirty="0"/>
        </a:p>
      </dgm:t>
    </dgm:pt>
    <dgm:pt modelId="{E48571B0-A2E0-49D0-A38D-B2BDA768B903}" type="parTrans" cxnId="{D5A7B1B9-5DE7-4049-A03A-0FFA1D177962}">
      <dgm:prSet/>
      <dgm:spPr/>
      <dgm:t>
        <a:bodyPr/>
        <a:lstStyle/>
        <a:p>
          <a:endParaRPr lang="da-DK"/>
        </a:p>
      </dgm:t>
    </dgm:pt>
    <dgm:pt modelId="{26C99B9A-FEF9-4D53-97BE-6E939552ABAB}" type="sibTrans" cxnId="{D5A7B1B9-5DE7-4049-A03A-0FFA1D177962}">
      <dgm:prSet/>
      <dgm:spPr/>
      <dgm:t>
        <a:bodyPr/>
        <a:lstStyle/>
        <a:p>
          <a:endParaRPr lang="da-DK"/>
        </a:p>
      </dgm:t>
    </dgm:pt>
    <dgm:pt modelId="{DBB07EC5-F2B4-4502-9009-31FB586E3401}">
      <dgm:prSet phldrT="[Tekst]"/>
      <dgm:spPr/>
      <dgm:t>
        <a:bodyPr/>
        <a:lstStyle/>
        <a:p>
          <a:endParaRPr lang="da-DK" dirty="0"/>
        </a:p>
      </dgm:t>
    </dgm:pt>
    <dgm:pt modelId="{B3C82CCA-B8FF-4CE4-BBF0-31AA4A349ACE}" type="parTrans" cxnId="{142F500D-055E-40A4-BF13-DD03258BFC3A}">
      <dgm:prSet/>
      <dgm:spPr/>
      <dgm:t>
        <a:bodyPr/>
        <a:lstStyle/>
        <a:p>
          <a:endParaRPr lang="da-DK"/>
        </a:p>
      </dgm:t>
    </dgm:pt>
    <dgm:pt modelId="{8F95802F-5232-4CCC-8439-CF3A717F4682}" type="sibTrans" cxnId="{142F500D-055E-40A4-BF13-DD03258BFC3A}">
      <dgm:prSet/>
      <dgm:spPr/>
      <dgm:t>
        <a:bodyPr/>
        <a:lstStyle/>
        <a:p>
          <a:endParaRPr lang="da-DK"/>
        </a:p>
      </dgm:t>
    </dgm:pt>
    <dgm:pt modelId="{6F7E11C1-59E5-4B32-9437-1B27469B7E3C}" type="pres">
      <dgm:prSet presAssocID="{7882C509-0597-42CB-8842-4C01EFBABB3C}" presName="Name0" presStyleCnt="0">
        <dgm:presLayoutVars>
          <dgm:dir/>
          <dgm:animLvl val="lvl"/>
          <dgm:resizeHandles val="exact"/>
        </dgm:presLayoutVars>
      </dgm:prSet>
      <dgm:spPr/>
    </dgm:pt>
    <dgm:pt modelId="{5DD745FD-0F0E-490E-960A-25F71CEA8CAB}" type="pres">
      <dgm:prSet presAssocID="{13760240-E041-417D-9365-BFB4CB775720}" presName="Name8" presStyleCnt="0"/>
      <dgm:spPr/>
    </dgm:pt>
    <dgm:pt modelId="{089A4B90-3554-4F97-911C-2D3E87E4B19B}" type="pres">
      <dgm:prSet presAssocID="{13760240-E041-417D-9365-BFB4CB775720}" presName="level" presStyleLbl="node1" presStyleIdx="0" presStyleCnt="5" custScaleY="157066">
        <dgm:presLayoutVars>
          <dgm:chMax val="1"/>
          <dgm:bulletEnabled val="1"/>
        </dgm:presLayoutVars>
      </dgm:prSet>
      <dgm:spPr/>
      <dgm:t>
        <a:bodyPr/>
        <a:lstStyle/>
        <a:p>
          <a:endParaRPr lang="da-DK"/>
        </a:p>
      </dgm:t>
    </dgm:pt>
    <dgm:pt modelId="{99AD75E4-4DAD-4719-A0CE-F07A189511A9}" type="pres">
      <dgm:prSet presAssocID="{13760240-E041-417D-9365-BFB4CB775720}" presName="levelTx" presStyleLbl="revTx" presStyleIdx="0" presStyleCnt="0">
        <dgm:presLayoutVars>
          <dgm:chMax val="1"/>
          <dgm:bulletEnabled val="1"/>
        </dgm:presLayoutVars>
      </dgm:prSet>
      <dgm:spPr/>
      <dgm:t>
        <a:bodyPr/>
        <a:lstStyle/>
        <a:p>
          <a:endParaRPr lang="da-DK"/>
        </a:p>
      </dgm:t>
    </dgm:pt>
    <dgm:pt modelId="{DB0E1910-0F87-4215-B19E-FDD145D245B2}" type="pres">
      <dgm:prSet presAssocID="{40C0B5BA-3CE6-4A6A-9C4A-3FB31FCD6248}" presName="Name8" presStyleCnt="0"/>
      <dgm:spPr/>
    </dgm:pt>
    <dgm:pt modelId="{7D12CF34-E3FE-4DAF-B59F-795734735EC7}" type="pres">
      <dgm:prSet presAssocID="{40C0B5BA-3CE6-4A6A-9C4A-3FB31FCD6248}" presName="level" presStyleLbl="node1" presStyleIdx="1" presStyleCnt="5" custScaleY="104656">
        <dgm:presLayoutVars>
          <dgm:chMax val="1"/>
          <dgm:bulletEnabled val="1"/>
        </dgm:presLayoutVars>
      </dgm:prSet>
      <dgm:spPr/>
      <dgm:t>
        <a:bodyPr/>
        <a:lstStyle/>
        <a:p>
          <a:endParaRPr lang="da-DK"/>
        </a:p>
      </dgm:t>
    </dgm:pt>
    <dgm:pt modelId="{EC3926F2-CAD9-4A62-ADB0-03F6EEC53E5C}" type="pres">
      <dgm:prSet presAssocID="{40C0B5BA-3CE6-4A6A-9C4A-3FB31FCD6248}" presName="levelTx" presStyleLbl="revTx" presStyleIdx="0" presStyleCnt="0">
        <dgm:presLayoutVars>
          <dgm:chMax val="1"/>
          <dgm:bulletEnabled val="1"/>
        </dgm:presLayoutVars>
      </dgm:prSet>
      <dgm:spPr/>
      <dgm:t>
        <a:bodyPr/>
        <a:lstStyle/>
        <a:p>
          <a:endParaRPr lang="da-DK"/>
        </a:p>
      </dgm:t>
    </dgm:pt>
    <dgm:pt modelId="{B76F4BE0-057D-4CDF-9967-4634D8410B3B}" type="pres">
      <dgm:prSet presAssocID="{38FAD0EC-1CD2-45A5-8A6D-4FCB9C06F06A}" presName="Name8" presStyleCnt="0"/>
      <dgm:spPr/>
    </dgm:pt>
    <dgm:pt modelId="{E56084B7-8EDE-47CC-B4BF-2D4740F226D6}" type="pres">
      <dgm:prSet presAssocID="{38FAD0EC-1CD2-45A5-8A6D-4FCB9C06F06A}" presName="level" presStyleLbl="node1" presStyleIdx="2" presStyleCnt="5" custScaleY="121102">
        <dgm:presLayoutVars>
          <dgm:chMax val="1"/>
          <dgm:bulletEnabled val="1"/>
        </dgm:presLayoutVars>
      </dgm:prSet>
      <dgm:spPr/>
      <dgm:t>
        <a:bodyPr/>
        <a:lstStyle/>
        <a:p>
          <a:endParaRPr lang="da-DK"/>
        </a:p>
      </dgm:t>
    </dgm:pt>
    <dgm:pt modelId="{659E4C5C-6144-4A26-9806-550638EFA96D}" type="pres">
      <dgm:prSet presAssocID="{38FAD0EC-1CD2-45A5-8A6D-4FCB9C06F06A}" presName="levelTx" presStyleLbl="revTx" presStyleIdx="0" presStyleCnt="0">
        <dgm:presLayoutVars>
          <dgm:chMax val="1"/>
          <dgm:bulletEnabled val="1"/>
        </dgm:presLayoutVars>
      </dgm:prSet>
      <dgm:spPr/>
      <dgm:t>
        <a:bodyPr/>
        <a:lstStyle/>
        <a:p>
          <a:endParaRPr lang="da-DK"/>
        </a:p>
      </dgm:t>
    </dgm:pt>
    <dgm:pt modelId="{CAB8A027-E063-439E-86AE-0D4F7F31EBE9}" type="pres">
      <dgm:prSet presAssocID="{4AA0D7BB-9C43-40C4-985A-64428756D981}" presName="Name8" presStyleCnt="0"/>
      <dgm:spPr/>
    </dgm:pt>
    <dgm:pt modelId="{27CFF5F9-DE70-40B9-A771-F5F652E7CDD9}" type="pres">
      <dgm:prSet presAssocID="{4AA0D7BB-9C43-40C4-985A-64428756D981}" presName="level" presStyleLbl="node1" presStyleIdx="3" presStyleCnt="5" custScaleY="123315">
        <dgm:presLayoutVars>
          <dgm:chMax val="1"/>
          <dgm:bulletEnabled val="1"/>
        </dgm:presLayoutVars>
      </dgm:prSet>
      <dgm:spPr/>
      <dgm:t>
        <a:bodyPr/>
        <a:lstStyle/>
        <a:p>
          <a:endParaRPr lang="da-DK"/>
        </a:p>
      </dgm:t>
    </dgm:pt>
    <dgm:pt modelId="{70AAC452-7BC9-4B44-9364-5117C296E4C3}" type="pres">
      <dgm:prSet presAssocID="{4AA0D7BB-9C43-40C4-985A-64428756D981}" presName="levelTx" presStyleLbl="revTx" presStyleIdx="0" presStyleCnt="0">
        <dgm:presLayoutVars>
          <dgm:chMax val="1"/>
          <dgm:bulletEnabled val="1"/>
        </dgm:presLayoutVars>
      </dgm:prSet>
      <dgm:spPr/>
      <dgm:t>
        <a:bodyPr/>
        <a:lstStyle/>
        <a:p>
          <a:endParaRPr lang="da-DK"/>
        </a:p>
      </dgm:t>
    </dgm:pt>
    <dgm:pt modelId="{6E32D728-B697-4AAA-9BE6-4CDFE2273C57}" type="pres">
      <dgm:prSet presAssocID="{DBB07EC5-F2B4-4502-9009-31FB586E3401}" presName="Name8" presStyleCnt="0"/>
      <dgm:spPr/>
    </dgm:pt>
    <dgm:pt modelId="{664DA94A-A691-4C88-A8A6-74AB1657E9B3}" type="pres">
      <dgm:prSet presAssocID="{DBB07EC5-F2B4-4502-9009-31FB586E3401}" presName="level" presStyleLbl="node1" presStyleIdx="4" presStyleCnt="5">
        <dgm:presLayoutVars>
          <dgm:chMax val="1"/>
          <dgm:bulletEnabled val="1"/>
        </dgm:presLayoutVars>
      </dgm:prSet>
      <dgm:spPr/>
      <dgm:t>
        <a:bodyPr/>
        <a:lstStyle/>
        <a:p>
          <a:endParaRPr lang="da-DK"/>
        </a:p>
      </dgm:t>
    </dgm:pt>
    <dgm:pt modelId="{0A7A0A9C-ECDC-47E8-9498-73B410327A33}" type="pres">
      <dgm:prSet presAssocID="{DBB07EC5-F2B4-4502-9009-31FB586E3401}" presName="levelTx" presStyleLbl="revTx" presStyleIdx="0" presStyleCnt="0">
        <dgm:presLayoutVars>
          <dgm:chMax val="1"/>
          <dgm:bulletEnabled val="1"/>
        </dgm:presLayoutVars>
      </dgm:prSet>
      <dgm:spPr/>
      <dgm:t>
        <a:bodyPr/>
        <a:lstStyle/>
        <a:p>
          <a:endParaRPr lang="da-DK"/>
        </a:p>
      </dgm:t>
    </dgm:pt>
  </dgm:ptLst>
  <dgm:cxnLst>
    <dgm:cxn modelId="{82D128F5-8D2B-4663-88F2-A91892152DBC}" srcId="{7882C509-0597-42CB-8842-4C01EFBABB3C}" destId="{38FAD0EC-1CD2-45A5-8A6D-4FCB9C06F06A}" srcOrd="2" destOrd="0" parTransId="{40EA4553-6F81-4DC9-9025-8B8B89586FCF}" sibTransId="{ABAF5787-973F-4031-8FE2-54E13B46A93D}"/>
    <dgm:cxn modelId="{8546C0BC-AE3E-4A0C-8E91-8D61135A9951}" type="presOf" srcId="{13760240-E041-417D-9365-BFB4CB775720}" destId="{99AD75E4-4DAD-4719-A0CE-F07A189511A9}" srcOrd="1" destOrd="0" presId="urn:microsoft.com/office/officeart/2005/8/layout/pyramid1"/>
    <dgm:cxn modelId="{142F500D-055E-40A4-BF13-DD03258BFC3A}" srcId="{7882C509-0597-42CB-8842-4C01EFBABB3C}" destId="{DBB07EC5-F2B4-4502-9009-31FB586E3401}" srcOrd="4" destOrd="0" parTransId="{B3C82CCA-B8FF-4CE4-BBF0-31AA4A349ACE}" sibTransId="{8F95802F-5232-4CCC-8439-CF3A717F4682}"/>
    <dgm:cxn modelId="{E83FB72E-517A-4235-A177-E9DD3073D251}" type="presOf" srcId="{13760240-E041-417D-9365-BFB4CB775720}" destId="{089A4B90-3554-4F97-911C-2D3E87E4B19B}" srcOrd="0" destOrd="0" presId="urn:microsoft.com/office/officeart/2005/8/layout/pyramid1"/>
    <dgm:cxn modelId="{54B3BBAB-B725-4634-A816-6B2276D72200}" type="presOf" srcId="{4AA0D7BB-9C43-40C4-985A-64428756D981}" destId="{27CFF5F9-DE70-40B9-A771-F5F652E7CDD9}" srcOrd="0" destOrd="0" presId="urn:microsoft.com/office/officeart/2005/8/layout/pyramid1"/>
    <dgm:cxn modelId="{6DB39D36-71CE-4C8F-8E8C-FA7D3A6DF04F}" srcId="{7882C509-0597-42CB-8842-4C01EFBABB3C}" destId="{40C0B5BA-3CE6-4A6A-9C4A-3FB31FCD6248}" srcOrd="1" destOrd="0" parTransId="{8E4809E4-843D-478B-97A2-24288C1A9357}" sibTransId="{9FE8CB68-1905-40D3-9C35-5BF7AEEB399C}"/>
    <dgm:cxn modelId="{F87A5431-B582-4DF6-8A27-22728FBB1A6F}" type="presOf" srcId="{DBB07EC5-F2B4-4502-9009-31FB586E3401}" destId="{664DA94A-A691-4C88-A8A6-74AB1657E9B3}" srcOrd="0" destOrd="0" presId="urn:microsoft.com/office/officeart/2005/8/layout/pyramid1"/>
    <dgm:cxn modelId="{794F5BA5-01C2-4862-872C-334A116E1CEB}" type="presOf" srcId="{40C0B5BA-3CE6-4A6A-9C4A-3FB31FCD6248}" destId="{EC3926F2-CAD9-4A62-ADB0-03F6EEC53E5C}" srcOrd="1" destOrd="0" presId="urn:microsoft.com/office/officeart/2005/8/layout/pyramid1"/>
    <dgm:cxn modelId="{5D4DB787-597D-4CCF-85D4-9834C558BF6E}" type="presOf" srcId="{38FAD0EC-1CD2-45A5-8A6D-4FCB9C06F06A}" destId="{659E4C5C-6144-4A26-9806-550638EFA96D}" srcOrd="1" destOrd="0" presId="urn:microsoft.com/office/officeart/2005/8/layout/pyramid1"/>
    <dgm:cxn modelId="{BD078D1A-4434-4F12-844E-DBAB087A0BA2}" type="presOf" srcId="{4AA0D7BB-9C43-40C4-985A-64428756D981}" destId="{70AAC452-7BC9-4B44-9364-5117C296E4C3}" srcOrd="1" destOrd="0" presId="urn:microsoft.com/office/officeart/2005/8/layout/pyramid1"/>
    <dgm:cxn modelId="{C0D90066-BBCD-4B9F-88EF-EAEBFF156F9D}" srcId="{7882C509-0597-42CB-8842-4C01EFBABB3C}" destId="{13760240-E041-417D-9365-BFB4CB775720}" srcOrd="0" destOrd="0" parTransId="{12061F13-5845-422F-90D1-E698FEFBB794}" sibTransId="{E4B04E06-3ED3-4C78-8491-B4BC9FA86459}"/>
    <dgm:cxn modelId="{C8C8AD6B-274D-47D6-A0BE-2B4332ECB8EE}" type="presOf" srcId="{DBB07EC5-F2B4-4502-9009-31FB586E3401}" destId="{0A7A0A9C-ECDC-47E8-9498-73B410327A33}" srcOrd="1" destOrd="0" presId="urn:microsoft.com/office/officeart/2005/8/layout/pyramid1"/>
    <dgm:cxn modelId="{F2B8C7AD-639C-4453-A8D6-7F3E716D794E}" type="presOf" srcId="{38FAD0EC-1CD2-45A5-8A6D-4FCB9C06F06A}" destId="{E56084B7-8EDE-47CC-B4BF-2D4740F226D6}" srcOrd="0" destOrd="0" presId="urn:microsoft.com/office/officeart/2005/8/layout/pyramid1"/>
    <dgm:cxn modelId="{8FF2C68C-AF11-468F-A47A-E3560860ABB1}" type="presOf" srcId="{40C0B5BA-3CE6-4A6A-9C4A-3FB31FCD6248}" destId="{7D12CF34-E3FE-4DAF-B59F-795734735EC7}" srcOrd="0" destOrd="0" presId="urn:microsoft.com/office/officeart/2005/8/layout/pyramid1"/>
    <dgm:cxn modelId="{D5A7B1B9-5DE7-4049-A03A-0FFA1D177962}" srcId="{7882C509-0597-42CB-8842-4C01EFBABB3C}" destId="{4AA0D7BB-9C43-40C4-985A-64428756D981}" srcOrd="3" destOrd="0" parTransId="{E48571B0-A2E0-49D0-A38D-B2BDA768B903}" sibTransId="{26C99B9A-FEF9-4D53-97BE-6E939552ABAB}"/>
    <dgm:cxn modelId="{6FA59E46-CEEF-4BCC-867B-D92B627D8EE5}" type="presOf" srcId="{7882C509-0597-42CB-8842-4C01EFBABB3C}" destId="{6F7E11C1-59E5-4B32-9437-1B27469B7E3C}" srcOrd="0" destOrd="0" presId="urn:microsoft.com/office/officeart/2005/8/layout/pyramid1"/>
    <dgm:cxn modelId="{FCC968AA-C3E7-4431-9113-20684DD9A356}" type="presParOf" srcId="{6F7E11C1-59E5-4B32-9437-1B27469B7E3C}" destId="{5DD745FD-0F0E-490E-960A-25F71CEA8CAB}" srcOrd="0" destOrd="0" presId="urn:microsoft.com/office/officeart/2005/8/layout/pyramid1"/>
    <dgm:cxn modelId="{A3CC98D5-723B-482B-BD9E-EF45E47FB1AF}" type="presParOf" srcId="{5DD745FD-0F0E-490E-960A-25F71CEA8CAB}" destId="{089A4B90-3554-4F97-911C-2D3E87E4B19B}" srcOrd="0" destOrd="0" presId="urn:microsoft.com/office/officeart/2005/8/layout/pyramid1"/>
    <dgm:cxn modelId="{AF24BE89-08D4-40AB-BA03-63E1FACF127A}" type="presParOf" srcId="{5DD745FD-0F0E-490E-960A-25F71CEA8CAB}" destId="{99AD75E4-4DAD-4719-A0CE-F07A189511A9}" srcOrd="1" destOrd="0" presId="urn:microsoft.com/office/officeart/2005/8/layout/pyramid1"/>
    <dgm:cxn modelId="{AAB72354-4C95-439D-8C79-94F792C988BC}" type="presParOf" srcId="{6F7E11C1-59E5-4B32-9437-1B27469B7E3C}" destId="{DB0E1910-0F87-4215-B19E-FDD145D245B2}" srcOrd="1" destOrd="0" presId="urn:microsoft.com/office/officeart/2005/8/layout/pyramid1"/>
    <dgm:cxn modelId="{62097D62-0898-406C-B95B-1995CAAA18E1}" type="presParOf" srcId="{DB0E1910-0F87-4215-B19E-FDD145D245B2}" destId="{7D12CF34-E3FE-4DAF-B59F-795734735EC7}" srcOrd="0" destOrd="0" presId="urn:microsoft.com/office/officeart/2005/8/layout/pyramid1"/>
    <dgm:cxn modelId="{77E8FD1E-CAEE-45FA-BE2E-FA5DEF4ACC4F}" type="presParOf" srcId="{DB0E1910-0F87-4215-B19E-FDD145D245B2}" destId="{EC3926F2-CAD9-4A62-ADB0-03F6EEC53E5C}" srcOrd="1" destOrd="0" presId="urn:microsoft.com/office/officeart/2005/8/layout/pyramid1"/>
    <dgm:cxn modelId="{E969ED70-990C-4463-968E-AC3DB42174C9}" type="presParOf" srcId="{6F7E11C1-59E5-4B32-9437-1B27469B7E3C}" destId="{B76F4BE0-057D-4CDF-9967-4634D8410B3B}" srcOrd="2" destOrd="0" presId="urn:microsoft.com/office/officeart/2005/8/layout/pyramid1"/>
    <dgm:cxn modelId="{F26A9FC4-DD71-4006-A494-AF2A116BC428}" type="presParOf" srcId="{B76F4BE0-057D-4CDF-9967-4634D8410B3B}" destId="{E56084B7-8EDE-47CC-B4BF-2D4740F226D6}" srcOrd="0" destOrd="0" presId="urn:microsoft.com/office/officeart/2005/8/layout/pyramid1"/>
    <dgm:cxn modelId="{8CFFAD0E-BDE8-4F7F-B657-0D8162F71B32}" type="presParOf" srcId="{B76F4BE0-057D-4CDF-9967-4634D8410B3B}" destId="{659E4C5C-6144-4A26-9806-550638EFA96D}" srcOrd="1" destOrd="0" presId="urn:microsoft.com/office/officeart/2005/8/layout/pyramid1"/>
    <dgm:cxn modelId="{FFB3C0B0-7BCC-4691-B335-282404661174}" type="presParOf" srcId="{6F7E11C1-59E5-4B32-9437-1B27469B7E3C}" destId="{CAB8A027-E063-439E-86AE-0D4F7F31EBE9}" srcOrd="3" destOrd="0" presId="urn:microsoft.com/office/officeart/2005/8/layout/pyramid1"/>
    <dgm:cxn modelId="{F4B10EF0-4A92-4BF1-AE0A-4F87F0CF4DC8}" type="presParOf" srcId="{CAB8A027-E063-439E-86AE-0D4F7F31EBE9}" destId="{27CFF5F9-DE70-40B9-A771-F5F652E7CDD9}" srcOrd="0" destOrd="0" presId="urn:microsoft.com/office/officeart/2005/8/layout/pyramid1"/>
    <dgm:cxn modelId="{7F5FD3E1-902B-47A5-985E-395A574C37A7}" type="presParOf" srcId="{CAB8A027-E063-439E-86AE-0D4F7F31EBE9}" destId="{70AAC452-7BC9-4B44-9364-5117C296E4C3}" srcOrd="1" destOrd="0" presId="urn:microsoft.com/office/officeart/2005/8/layout/pyramid1"/>
    <dgm:cxn modelId="{C2C31F4C-643B-4C9B-B655-6A1A9AEF3495}" type="presParOf" srcId="{6F7E11C1-59E5-4B32-9437-1B27469B7E3C}" destId="{6E32D728-B697-4AAA-9BE6-4CDFE2273C57}" srcOrd="4" destOrd="0" presId="urn:microsoft.com/office/officeart/2005/8/layout/pyramid1"/>
    <dgm:cxn modelId="{822DF802-9060-41CE-9025-5C6E03CBF799}" type="presParOf" srcId="{6E32D728-B697-4AAA-9BE6-4CDFE2273C57}" destId="{664DA94A-A691-4C88-A8A6-74AB1657E9B3}" srcOrd="0" destOrd="0" presId="urn:microsoft.com/office/officeart/2005/8/layout/pyramid1"/>
    <dgm:cxn modelId="{9BABD0F4-DD37-4141-9F38-3A0BEB7F2BB3}" type="presParOf" srcId="{6E32D728-B697-4AAA-9BE6-4CDFE2273C57}" destId="{0A7A0A9C-ECDC-47E8-9498-73B410327A33}"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222217" fontAlgn="auto">
              <a:spcBef>
                <a:spcPts val="0"/>
              </a:spcBef>
              <a:spcAft>
                <a:spcPts val="0"/>
              </a:spcAft>
              <a:defRPr sz="1200">
                <a:latin typeface="+mn-lt"/>
              </a:defRPr>
            </a:lvl1pPr>
          </a:lstStyle>
          <a:p>
            <a:pPr>
              <a:defRPr/>
            </a:pPr>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1222217" fontAlgn="auto">
              <a:spcBef>
                <a:spcPts val="0"/>
              </a:spcBef>
              <a:spcAft>
                <a:spcPts val="0"/>
              </a:spcAft>
              <a:defRPr sz="1200">
                <a:latin typeface="+mn-lt"/>
              </a:defRPr>
            </a:lvl1pPr>
          </a:lstStyle>
          <a:p>
            <a:pPr>
              <a:defRPr/>
            </a:pPr>
            <a:fld id="{432CB1D1-A3EF-464A-BB37-661D2F7C9545}" type="datetimeFigureOut">
              <a:rPr lang="da-DK"/>
              <a:pPr>
                <a:defRPr/>
              </a:pPr>
              <a:t>19-10-2016</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1222217" fontAlgn="auto">
              <a:spcBef>
                <a:spcPts val="0"/>
              </a:spcBef>
              <a:spcAft>
                <a:spcPts val="0"/>
              </a:spcAft>
              <a:defRPr sz="1200">
                <a:latin typeface="+mn-lt"/>
              </a:defRPr>
            </a:lvl1pPr>
          </a:lstStyle>
          <a:p>
            <a:pPr>
              <a:defRPr/>
            </a:pPr>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1222217" fontAlgn="auto">
              <a:spcBef>
                <a:spcPts val="0"/>
              </a:spcBef>
              <a:spcAft>
                <a:spcPts val="0"/>
              </a:spcAft>
              <a:defRPr sz="1200">
                <a:latin typeface="+mn-lt"/>
              </a:defRPr>
            </a:lvl1pPr>
          </a:lstStyle>
          <a:p>
            <a:pPr>
              <a:defRPr/>
            </a:pPr>
            <a:fld id="{118197A1-9507-4260-BB94-6AC9C4AF894E}" type="slidenum">
              <a:rPr lang="da-DK"/>
              <a:pPr>
                <a:defRPr/>
              </a:pPr>
              <a:t>‹nr.›</a:t>
            </a:fld>
            <a:endParaRPr lang="da-DK"/>
          </a:p>
        </p:txBody>
      </p:sp>
    </p:spTree>
    <p:extLst>
      <p:ext uri="{BB962C8B-B14F-4D97-AF65-F5344CB8AC3E}">
        <p14:creationId xmlns:p14="http://schemas.microsoft.com/office/powerpoint/2010/main" val="1831531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da-DK"/>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9A16E89D-DEE6-4C4E-8D9A-4F7E8F0E504A}" type="datetimeFigureOut">
              <a:rPr lang="da-DK"/>
              <a:pPr>
                <a:defRPr/>
              </a:pPr>
              <a:t>19-10-2016</a:t>
            </a:fld>
            <a:endParaRPr lang="da-DK"/>
          </a:p>
        </p:txBody>
      </p:sp>
      <p:sp>
        <p:nvSpPr>
          <p:cNvPr id="13316" name="Rectangle 4"/>
          <p:cNvSpPr>
            <a:spLocks noGrp="1" noRot="1" noChangeAspect="1" noChangeArrowheads="1" noTextEdit="1"/>
          </p:cNvSpPr>
          <p:nvPr>
            <p:ph type="sldImg" idx="2"/>
          </p:nvPr>
        </p:nvSpPr>
        <p:spPr bwMode="auto">
          <a:xfrm>
            <a:off x="382588" y="685800"/>
            <a:ext cx="6092825"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noProof="0" smtClean="0"/>
              <a:t>Klik for at redigere teksttypografierne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da-DK"/>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150B81B7-EE3F-4DC9-9236-0C7226612B22}" type="slidenum">
              <a:rPr lang="da-DK"/>
              <a:pPr>
                <a:defRPr/>
              </a:pPr>
              <a:t>‹nr.›</a:t>
            </a:fld>
            <a:endParaRPr lang="da-DK"/>
          </a:p>
        </p:txBody>
      </p:sp>
    </p:spTree>
    <p:extLst>
      <p:ext uri="{BB962C8B-B14F-4D97-AF65-F5344CB8AC3E}">
        <p14:creationId xmlns:p14="http://schemas.microsoft.com/office/powerpoint/2010/main" val="6044787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en.wikipedia.org/wiki/Exxon" TargetMode="External"/><Relationship Id="rId3" Type="http://schemas.openxmlformats.org/officeDocument/2006/relationships/hyperlink" Target="http://en.wikipedia.org/wiki/United_States" TargetMode="External"/><Relationship Id="rId7" Type="http://schemas.openxmlformats.org/officeDocument/2006/relationships/hyperlink" Target="http://en.wikipedia.org/wiki/Robert_Blake"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en.wikipedia.org/wiki/Managerial_grid_model" TargetMode="External"/><Relationship Id="rId5" Type="http://schemas.openxmlformats.org/officeDocument/2006/relationships/hyperlink" Target="http://en.wikipedia.org/wiki/Port_Arthur,_Texas" TargetMode="External"/><Relationship Id="rId4" Type="http://schemas.openxmlformats.org/officeDocument/2006/relationships/hyperlink" Target="http://en.wikipedia.org/wiki/Management" TargetMode="External"/><Relationship Id="rId9" Type="http://schemas.openxmlformats.org/officeDocument/2006/relationships/hyperlink" Target="http://en.wikipedia.org/wiki/National_Training_Laboratories"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382588" y="685800"/>
            <a:ext cx="6092825" cy="3429000"/>
          </a:xfrm>
          <a:ln/>
        </p:spPr>
      </p:sp>
      <p:sp>
        <p:nvSpPr>
          <p:cNvPr id="16386" name="Rectangle 3"/>
          <p:cNvSpPr>
            <a:spLocks noGrp="1" noChangeArrowheads="1"/>
          </p:cNvSpPr>
          <p:nvPr>
            <p:ph type="body" idx="1"/>
          </p:nvPr>
        </p:nvSpPr>
        <p:spPr>
          <a:noFill/>
          <a:ln/>
        </p:spPr>
        <p:txBody>
          <a:bodyPr/>
          <a:lstStyle/>
          <a:p>
            <a:pPr eaLnBrk="1" hangingPunct="1"/>
            <a:r>
              <a:rPr lang="da-DK" dirty="0" smtClean="0"/>
              <a:t>psykologerne Robert Blake og Jane </a:t>
            </a:r>
            <a:r>
              <a:rPr lang="da-DK" dirty="0" err="1" smtClean="0"/>
              <a:t>Moutons</a:t>
            </a:r>
            <a:r>
              <a:rPr lang="da-DK" dirty="0" smtClean="0"/>
              <a:t> ”</a:t>
            </a:r>
            <a:r>
              <a:rPr lang="da-DK" dirty="0" err="1" smtClean="0"/>
              <a:t>Managerial</a:t>
            </a:r>
            <a:endParaRPr lang="da-DK" dirty="0" smtClean="0"/>
          </a:p>
          <a:p>
            <a:pPr eaLnBrk="1" hangingPunct="1"/>
            <a:r>
              <a:rPr lang="da-DK" dirty="0" smtClean="0"/>
              <a:t>Grid”, på dansk ”Ledergitteret” fra 1964</a:t>
            </a:r>
          </a:p>
          <a:p>
            <a:pPr eaLnBrk="1" hangingPunct="1"/>
            <a:r>
              <a:rPr lang="da-DK" dirty="0" smtClean="0"/>
              <a:t>Dr. </a:t>
            </a:r>
            <a:r>
              <a:rPr lang="da-DK" b="1" dirty="0" smtClean="0"/>
              <a:t>Robert R. Blake</a:t>
            </a:r>
            <a:r>
              <a:rPr lang="da-DK" dirty="0" smtClean="0"/>
              <a:t> (</a:t>
            </a:r>
            <a:r>
              <a:rPr lang="da-DK" dirty="0" err="1" smtClean="0"/>
              <a:t>January</a:t>
            </a:r>
            <a:r>
              <a:rPr lang="da-DK" dirty="0" smtClean="0"/>
              <a:t> 21, 1918 – June 20, 2004) </a:t>
            </a:r>
            <a:r>
              <a:rPr lang="da-DK" dirty="0" err="1" smtClean="0"/>
              <a:t>was</a:t>
            </a:r>
            <a:r>
              <a:rPr lang="da-DK" dirty="0" smtClean="0"/>
              <a:t> an </a:t>
            </a:r>
            <a:r>
              <a:rPr lang="da-DK" dirty="0" smtClean="0">
                <a:hlinkClick r:id="rId3" tooltip="United States"/>
              </a:rPr>
              <a:t>American</a:t>
            </a:r>
            <a:r>
              <a:rPr lang="da-DK" dirty="0" smtClean="0"/>
              <a:t> </a:t>
            </a:r>
            <a:r>
              <a:rPr lang="da-DK" dirty="0" smtClean="0">
                <a:hlinkClick r:id="rId4" tooltip="Management"/>
              </a:rPr>
              <a:t>management</a:t>
            </a:r>
            <a:r>
              <a:rPr lang="da-DK" dirty="0" smtClean="0"/>
              <a:t> </a:t>
            </a:r>
            <a:r>
              <a:rPr lang="da-DK" dirty="0" err="1" smtClean="0"/>
              <a:t>theoretician</a:t>
            </a:r>
            <a:r>
              <a:rPr lang="da-DK" dirty="0" smtClean="0"/>
              <a:t>. He did </a:t>
            </a:r>
            <a:r>
              <a:rPr lang="da-DK" dirty="0" err="1" smtClean="0"/>
              <a:t>pioneer</a:t>
            </a:r>
            <a:r>
              <a:rPr lang="da-DK" dirty="0" smtClean="0"/>
              <a:t> </a:t>
            </a:r>
            <a:r>
              <a:rPr lang="da-DK" dirty="0" err="1" smtClean="0"/>
              <a:t>work</a:t>
            </a:r>
            <a:r>
              <a:rPr lang="da-DK" dirty="0" smtClean="0"/>
              <a:t> the </a:t>
            </a:r>
            <a:r>
              <a:rPr lang="da-DK" dirty="0" err="1" smtClean="0"/>
              <a:t>field</a:t>
            </a:r>
            <a:r>
              <a:rPr lang="da-DK" dirty="0" smtClean="0"/>
              <a:t> of </a:t>
            </a:r>
            <a:r>
              <a:rPr lang="da-DK" dirty="0" err="1" smtClean="0"/>
              <a:t>organizational</a:t>
            </a:r>
            <a:r>
              <a:rPr lang="da-DK" dirty="0" smtClean="0"/>
              <a:t> </a:t>
            </a:r>
            <a:r>
              <a:rPr lang="da-DK" dirty="0" err="1" smtClean="0"/>
              <a:t>dynamics</a:t>
            </a:r>
            <a:r>
              <a:rPr lang="da-DK" dirty="0" smtClean="0"/>
              <a:t>.</a:t>
            </a:r>
          </a:p>
          <a:p>
            <a:pPr eaLnBrk="1" hangingPunct="1"/>
            <a:r>
              <a:rPr lang="da-DK" b="1" dirty="0" smtClean="0"/>
              <a:t>Jane </a:t>
            </a:r>
            <a:r>
              <a:rPr lang="da-DK" b="1" dirty="0" err="1" smtClean="0"/>
              <a:t>Srygley</a:t>
            </a:r>
            <a:r>
              <a:rPr lang="da-DK" b="1" dirty="0" smtClean="0"/>
              <a:t> </a:t>
            </a:r>
            <a:r>
              <a:rPr lang="da-DK" b="1" dirty="0" err="1" smtClean="0"/>
              <a:t>Mouton</a:t>
            </a:r>
            <a:r>
              <a:rPr lang="da-DK" dirty="0" smtClean="0"/>
              <a:t> (April 15, 1930 in </a:t>
            </a:r>
            <a:r>
              <a:rPr lang="da-DK" dirty="0" smtClean="0">
                <a:hlinkClick r:id="rId5" tooltip="Port Arthur, Texas"/>
              </a:rPr>
              <a:t>Port Arthur, Texas</a:t>
            </a:r>
            <a:r>
              <a:rPr lang="da-DK" dirty="0" smtClean="0"/>
              <a:t> - December 7, 1987) </a:t>
            </a:r>
            <a:r>
              <a:rPr lang="da-DK" dirty="0" err="1" smtClean="0"/>
              <a:t>was</a:t>
            </a:r>
            <a:r>
              <a:rPr lang="da-DK" dirty="0" smtClean="0"/>
              <a:t> a management </a:t>
            </a:r>
            <a:r>
              <a:rPr lang="da-DK" dirty="0" err="1" smtClean="0"/>
              <a:t>theorist</a:t>
            </a:r>
            <a:r>
              <a:rPr lang="da-DK" dirty="0" smtClean="0"/>
              <a:t>, </a:t>
            </a:r>
            <a:r>
              <a:rPr lang="da-DK" dirty="0" err="1" smtClean="0"/>
              <a:t>remembered</a:t>
            </a:r>
            <a:r>
              <a:rPr lang="da-DK" dirty="0" smtClean="0"/>
              <a:t> in </a:t>
            </a:r>
            <a:r>
              <a:rPr lang="da-DK" dirty="0" err="1" smtClean="0"/>
              <a:t>particular</a:t>
            </a:r>
            <a:r>
              <a:rPr lang="da-DK" dirty="0" smtClean="0"/>
              <a:t> for </a:t>
            </a:r>
            <a:r>
              <a:rPr lang="da-DK" dirty="0" err="1" smtClean="0"/>
              <a:t>developing</a:t>
            </a:r>
            <a:r>
              <a:rPr lang="da-DK" dirty="0" smtClean="0"/>
              <a:t> the </a:t>
            </a:r>
            <a:r>
              <a:rPr lang="da-DK" dirty="0" err="1" smtClean="0">
                <a:hlinkClick r:id="rId6" tooltip="Managerial grid model"/>
              </a:rPr>
              <a:t>Managerial</a:t>
            </a:r>
            <a:r>
              <a:rPr lang="da-DK" dirty="0" smtClean="0">
                <a:hlinkClick r:id="rId6" tooltip="Managerial grid model"/>
              </a:rPr>
              <a:t> </a:t>
            </a:r>
            <a:r>
              <a:rPr lang="da-DK" dirty="0" err="1" smtClean="0">
                <a:hlinkClick r:id="rId6" tooltip="Managerial grid model"/>
              </a:rPr>
              <a:t>grid</a:t>
            </a:r>
            <a:r>
              <a:rPr lang="da-DK" dirty="0" smtClean="0">
                <a:hlinkClick r:id="rId6" tooltip="Managerial grid model"/>
              </a:rPr>
              <a:t> model</a:t>
            </a:r>
            <a:r>
              <a:rPr lang="da-DK" dirty="0" smtClean="0"/>
              <a:t> with </a:t>
            </a:r>
            <a:r>
              <a:rPr lang="da-DK" dirty="0" smtClean="0">
                <a:hlinkClick r:id="rId7" tooltip="Robert Blake"/>
              </a:rPr>
              <a:t>Robert Blake</a:t>
            </a:r>
            <a:r>
              <a:rPr lang="da-DK" dirty="0" smtClean="0"/>
              <a:t>.</a:t>
            </a:r>
          </a:p>
          <a:p>
            <a:pPr eaLnBrk="1" hangingPunct="1"/>
            <a:r>
              <a:rPr lang="da-DK" dirty="0" smtClean="0"/>
              <a:t>The Grid </a:t>
            </a:r>
            <a:r>
              <a:rPr lang="da-DK" dirty="0" err="1" smtClean="0"/>
              <a:t>came</a:t>
            </a:r>
            <a:r>
              <a:rPr lang="da-DK" dirty="0" smtClean="0"/>
              <a:t> </a:t>
            </a:r>
            <a:r>
              <a:rPr lang="da-DK" dirty="0" err="1" smtClean="0"/>
              <a:t>into</a:t>
            </a:r>
            <a:r>
              <a:rPr lang="da-DK" dirty="0" smtClean="0"/>
              <a:t> </a:t>
            </a:r>
            <a:r>
              <a:rPr lang="da-DK" dirty="0" err="1" smtClean="0"/>
              <a:t>existence</a:t>
            </a:r>
            <a:r>
              <a:rPr lang="da-DK" dirty="0" smtClean="0"/>
              <a:t> </a:t>
            </a:r>
            <a:r>
              <a:rPr lang="da-DK" dirty="0" err="1" smtClean="0"/>
              <a:t>when</a:t>
            </a:r>
            <a:r>
              <a:rPr lang="da-DK" dirty="0" smtClean="0"/>
              <a:t> Blake and </a:t>
            </a:r>
            <a:r>
              <a:rPr lang="da-DK" dirty="0" err="1" smtClean="0"/>
              <a:t>Mouton</a:t>
            </a:r>
            <a:r>
              <a:rPr lang="da-DK" dirty="0" smtClean="0"/>
              <a:t> </a:t>
            </a:r>
            <a:r>
              <a:rPr lang="da-DK" dirty="0" err="1" smtClean="0"/>
              <a:t>were</a:t>
            </a:r>
            <a:r>
              <a:rPr lang="da-DK" dirty="0" smtClean="0"/>
              <a:t> </a:t>
            </a:r>
            <a:r>
              <a:rPr lang="da-DK" dirty="0" err="1" smtClean="0"/>
              <a:t>hired</a:t>
            </a:r>
            <a:r>
              <a:rPr lang="da-DK" dirty="0" smtClean="0"/>
              <a:t> as </a:t>
            </a:r>
            <a:r>
              <a:rPr lang="da-DK" dirty="0" err="1" smtClean="0"/>
              <a:t>consultants</a:t>
            </a:r>
            <a:r>
              <a:rPr lang="da-DK" dirty="0" smtClean="0"/>
              <a:t> by </a:t>
            </a:r>
            <a:r>
              <a:rPr lang="da-DK" dirty="0" smtClean="0">
                <a:hlinkClick r:id="rId8" tooltip="Exxon"/>
              </a:rPr>
              <a:t>Exxon</a:t>
            </a:r>
            <a:r>
              <a:rPr lang="da-DK" dirty="0" smtClean="0"/>
              <a:t>. It </a:t>
            </a:r>
            <a:r>
              <a:rPr lang="da-DK" dirty="0" err="1" smtClean="0"/>
              <a:t>was</a:t>
            </a:r>
            <a:r>
              <a:rPr lang="da-DK" dirty="0" smtClean="0"/>
              <a:t> </a:t>
            </a:r>
            <a:r>
              <a:rPr lang="da-DK" dirty="0" err="1" smtClean="0"/>
              <a:t>during</a:t>
            </a:r>
            <a:r>
              <a:rPr lang="da-DK" dirty="0" smtClean="0"/>
              <a:t> </a:t>
            </a:r>
            <a:r>
              <a:rPr lang="da-DK" dirty="0" err="1" smtClean="0"/>
              <a:t>this</a:t>
            </a:r>
            <a:r>
              <a:rPr lang="da-DK" dirty="0" smtClean="0"/>
              <a:t> time </a:t>
            </a:r>
            <a:r>
              <a:rPr lang="da-DK" dirty="0" err="1" smtClean="0"/>
              <a:t>that</a:t>
            </a:r>
            <a:r>
              <a:rPr lang="da-DK" dirty="0" smtClean="0"/>
              <a:t> </a:t>
            </a:r>
            <a:r>
              <a:rPr lang="da-DK" dirty="0" err="1" smtClean="0"/>
              <a:t>their</a:t>
            </a:r>
            <a:r>
              <a:rPr lang="da-DK" dirty="0" smtClean="0"/>
              <a:t> </a:t>
            </a:r>
            <a:r>
              <a:rPr lang="da-DK" dirty="0" err="1" smtClean="0"/>
              <a:t>supposedly</a:t>
            </a:r>
            <a:r>
              <a:rPr lang="da-DK" dirty="0" smtClean="0"/>
              <a:t> </a:t>
            </a:r>
            <a:r>
              <a:rPr lang="da-DK" dirty="0" err="1" smtClean="0"/>
              <a:t>combined</a:t>
            </a:r>
            <a:r>
              <a:rPr lang="da-DK" dirty="0" smtClean="0"/>
              <a:t> </a:t>
            </a:r>
            <a:r>
              <a:rPr lang="da-DK" dirty="0" err="1" smtClean="0"/>
              <a:t>efforts</a:t>
            </a:r>
            <a:r>
              <a:rPr lang="da-DK" dirty="0" smtClean="0"/>
              <a:t> </a:t>
            </a:r>
            <a:r>
              <a:rPr lang="da-DK" dirty="0" err="1" smtClean="0"/>
              <a:t>produced</a:t>
            </a:r>
            <a:r>
              <a:rPr lang="da-DK" dirty="0" smtClean="0"/>
              <a:t> the </a:t>
            </a:r>
            <a:r>
              <a:rPr lang="da-DK" dirty="0" err="1" smtClean="0"/>
              <a:t>grid</a:t>
            </a:r>
            <a:r>
              <a:rPr lang="da-DK" dirty="0" smtClean="0"/>
              <a:t> as a </a:t>
            </a:r>
            <a:r>
              <a:rPr lang="da-DK" dirty="0" err="1" smtClean="0"/>
              <a:t>method</a:t>
            </a:r>
            <a:r>
              <a:rPr lang="da-DK" dirty="0" smtClean="0"/>
              <a:t> of </a:t>
            </a:r>
            <a:r>
              <a:rPr lang="da-DK" dirty="0" err="1" smtClean="0"/>
              <a:t>finding</a:t>
            </a:r>
            <a:r>
              <a:rPr lang="da-DK" dirty="0" smtClean="0"/>
              <a:t> a median </a:t>
            </a:r>
            <a:r>
              <a:rPr lang="da-DK" dirty="0" err="1" smtClean="0"/>
              <a:t>between</a:t>
            </a:r>
            <a:r>
              <a:rPr lang="da-DK" dirty="0" smtClean="0"/>
              <a:t> </a:t>
            </a:r>
            <a:r>
              <a:rPr lang="da-DK" dirty="0" err="1" smtClean="0"/>
              <a:t>McGregor’s</a:t>
            </a:r>
            <a:r>
              <a:rPr lang="da-DK" dirty="0" smtClean="0"/>
              <a:t> </a:t>
            </a:r>
            <a:r>
              <a:rPr lang="da-DK" dirty="0" err="1" smtClean="0"/>
              <a:t>Theory</a:t>
            </a:r>
            <a:r>
              <a:rPr lang="da-DK" dirty="0" smtClean="0"/>
              <a:t> X and </a:t>
            </a:r>
            <a:r>
              <a:rPr lang="da-DK" dirty="0" err="1" smtClean="0"/>
              <a:t>Theory</a:t>
            </a:r>
            <a:r>
              <a:rPr lang="da-DK" dirty="0" smtClean="0"/>
              <a:t> Y </a:t>
            </a:r>
            <a:r>
              <a:rPr lang="da-DK" dirty="0" err="1" smtClean="0"/>
              <a:t>workers</a:t>
            </a:r>
            <a:r>
              <a:rPr lang="da-DK" dirty="0" smtClean="0"/>
              <a:t> (</a:t>
            </a:r>
            <a:r>
              <a:rPr lang="da-DK" dirty="0" err="1" smtClean="0"/>
              <a:t>Capstone</a:t>
            </a:r>
            <a:r>
              <a:rPr lang="da-DK" dirty="0" smtClean="0"/>
              <a:t>, 2003). </a:t>
            </a:r>
            <a:r>
              <a:rPr lang="da-DK" dirty="0" err="1" smtClean="0"/>
              <a:t>Originally</a:t>
            </a:r>
            <a:r>
              <a:rPr lang="da-DK" dirty="0" smtClean="0"/>
              <a:t>, </a:t>
            </a:r>
            <a:r>
              <a:rPr lang="da-DK" dirty="0" err="1" smtClean="0"/>
              <a:t>their</a:t>
            </a:r>
            <a:r>
              <a:rPr lang="da-DK" dirty="0" smtClean="0"/>
              <a:t> </a:t>
            </a:r>
            <a:r>
              <a:rPr lang="da-DK" dirty="0" err="1" smtClean="0"/>
              <a:t>work</a:t>
            </a:r>
            <a:r>
              <a:rPr lang="da-DK" dirty="0" smtClean="0"/>
              <a:t> </a:t>
            </a:r>
            <a:r>
              <a:rPr lang="da-DK" dirty="0" err="1" smtClean="0"/>
              <a:t>was</a:t>
            </a:r>
            <a:r>
              <a:rPr lang="da-DK" dirty="0" smtClean="0"/>
              <a:t> </a:t>
            </a:r>
            <a:r>
              <a:rPr lang="da-DK" dirty="0" err="1" smtClean="0"/>
              <a:t>reflected</a:t>
            </a:r>
            <a:r>
              <a:rPr lang="da-DK" dirty="0" smtClean="0"/>
              <a:t> upon the </a:t>
            </a:r>
            <a:r>
              <a:rPr lang="da-DK" dirty="0" smtClean="0">
                <a:hlinkClick r:id="rId9" tooltip="National Training Laboratories"/>
              </a:rPr>
              <a:t>National Training Laboratories</a:t>
            </a:r>
            <a:r>
              <a:rPr lang="da-DK" dirty="0" smtClean="0"/>
              <a:t> (NTL) </a:t>
            </a:r>
            <a:r>
              <a:rPr lang="da-DK" dirty="0" err="1" smtClean="0"/>
              <a:t>who</a:t>
            </a:r>
            <a:r>
              <a:rPr lang="da-DK" dirty="0" smtClean="0"/>
              <a:t> </a:t>
            </a:r>
            <a:r>
              <a:rPr lang="da-DK" dirty="0" err="1" smtClean="0"/>
              <a:t>they</a:t>
            </a:r>
            <a:r>
              <a:rPr lang="da-DK" dirty="0" smtClean="0"/>
              <a:t> had </a:t>
            </a:r>
            <a:r>
              <a:rPr lang="da-DK" dirty="0" err="1" smtClean="0"/>
              <a:t>worked</a:t>
            </a:r>
            <a:r>
              <a:rPr lang="da-DK" dirty="0" smtClean="0"/>
              <a:t> with as a </a:t>
            </a:r>
            <a:r>
              <a:rPr lang="da-DK" dirty="0" err="1" smtClean="0"/>
              <a:t>means</a:t>
            </a:r>
            <a:r>
              <a:rPr lang="da-DK" dirty="0" smtClean="0"/>
              <a:t> of </a:t>
            </a:r>
            <a:r>
              <a:rPr lang="da-DK" dirty="0" err="1" smtClean="0"/>
              <a:t>bringing</a:t>
            </a:r>
            <a:r>
              <a:rPr lang="da-DK" dirty="0" smtClean="0"/>
              <a:t> </a:t>
            </a:r>
            <a:r>
              <a:rPr lang="da-DK" dirty="0" err="1" smtClean="0"/>
              <a:t>their</a:t>
            </a:r>
            <a:r>
              <a:rPr lang="da-DK" dirty="0" smtClean="0"/>
              <a:t> </a:t>
            </a:r>
            <a:r>
              <a:rPr lang="da-DK" dirty="0" err="1" smtClean="0"/>
              <a:t>ideas</a:t>
            </a:r>
            <a:r>
              <a:rPr lang="da-DK" dirty="0" smtClean="0"/>
              <a:t> </a:t>
            </a:r>
            <a:r>
              <a:rPr lang="da-DK" dirty="0" err="1" smtClean="0"/>
              <a:t>into</a:t>
            </a:r>
            <a:r>
              <a:rPr lang="da-DK" dirty="0" smtClean="0"/>
              <a:t> the </a:t>
            </a:r>
            <a:r>
              <a:rPr lang="da-DK" dirty="0" err="1" smtClean="0"/>
              <a:t>organizations</a:t>
            </a:r>
            <a:r>
              <a:rPr lang="da-DK" dirty="0" smtClean="0"/>
              <a:t> (Kleiner, 1996).</a:t>
            </a:r>
          </a:p>
          <a:p>
            <a:pPr eaLnBrk="1" hangingPunct="1"/>
            <a:endParaRPr lang="da-DK" dirty="0" smtClean="0"/>
          </a:p>
          <a:p>
            <a:pPr eaLnBrk="1" hangingPunct="1"/>
            <a:r>
              <a:rPr lang="da-DK" dirty="0" smtClean="0"/>
              <a:t>Robert Blake og Jane </a:t>
            </a:r>
            <a:r>
              <a:rPr lang="da-DK" dirty="0" err="1" smtClean="0"/>
              <a:t>Mouton</a:t>
            </a:r>
            <a:r>
              <a:rPr lang="da-DK" dirty="0" smtClean="0"/>
              <a:t> var to amerikanske management teoretiker, som offentliggjorde ledergitteret i 1964. De udviklede det i fællesskab, mens de arbejde som konsulenter for det amerikanske energiselskab Exxon. De ønskede at give et mere nuanceret billede af lederen end, det du får ved at bruge </a:t>
            </a:r>
            <a:r>
              <a:rPr lang="da-DK" dirty="0" err="1" smtClean="0"/>
              <a:t>McGregor’s</a:t>
            </a:r>
            <a:r>
              <a:rPr lang="da-DK" dirty="0" smtClean="0"/>
              <a:t> X og Y teori.</a:t>
            </a:r>
          </a:p>
        </p:txBody>
      </p:sp>
    </p:spTree>
    <p:extLst>
      <p:ext uri="{BB962C8B-B14F-4D97-AF65-F5344CB8AC3E}">
        <p14:creationId xmlns:p14="http://schemas.microsoft.com/office/powerpoint/2010/main" val="2336078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382588" y="685800"/>
            <a:ext cx="6092825" cy="3429000"/>
          </a:xfrm>
          <a:ln/>
        </p:spPr>
      </p:sp>
      <p:sp>
        <p:nvSpPr>
          <p:cNvPr id="103427" name="Rectangle 3"/>
          <p:cNvSpPr>
            <a:spLocks noGrp="1" noChangeArrowheads="1"/>
          </p:cNvSpPr>
          <p:nvPr>
            <p:ph type="body" idx="1"/>
          </p:nvPr>
        </p:nvSpPr>
        <p:spPr>
          <a:noFill/>
          <a:ln/>
        </p:spPr>
        <p:txBody>
          <a:bodyPr/>
          <a:lstStyle/>
          <a:p>
            <a:r>
              <a:rPr lang="da-DK" smtClean="0"/>
              <a:t>Kig nu kritisk på resultaterne af disse ledelsessituationer, lander du det samme sted, når du bliver presset som leder? Skal du arbejde mere med Hensyn til Personalet eller med Hensyn til Produktionen for at bevæge dig mod 9,9?</a:t>
            </a:r>
          </a:p>
        </p:txBody>
      </p:sp>
    </p:spTree>
    <p:extLst>
      <p:ext uri="{BB962C8B-B14F-4D97-AF65-F5344CB8AC3E}">
        <p14:creationId xmlns:p14="http://schemas.microsoft.com/office/powerpoint/2010/main" val="321461369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2.jpeg"/><Relationship Id="rId7" Type="http://schemas.openxmlformats.org/officeDocument/2006/relationships/image" Target="../media/image6.png"/><Relationship Id="rId12"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diagramColors" Target="../diagrams/colors1.xml"/><Relationship Id="rId5" Type="http://schemas.openxmlformats.org/officeDocument/2006/relationships/image" Target="../media/image4.jpeg"/><Relationship Id="rId10" Type="http://schemas.openxmlformats.org/officeDocument/2006/relationships/diagramQuickStyle" Target="../diagrams/quickStyle1.xml"/><Relationship Id="rId4" Type="http://schemas.openxmlformats.org/officeDocument/2006/relationships/image" Target="../media/image3.jpeg"/><Relationship Id="rId9" Type="http://schemas.openxmlformats.org/officeDocument/2006/relationships/diagramLayout" Target="../diagrams/layout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yramide 5 step">
    <p:bg>
      <p:bgPr>
        <a:solidFill>
          <a:srgbClr val="F7E8D1"/>
        </a:solidFill>
        <a:effectLst/>
      </p:bgPr>
    </p:bg>
    <p:spTree>
      <p:nvGrpSpPr>
        <p:cNvPr id="1" name=""/>
        <p:cNvGrpSpPr/>
        <p:nvPr/>
      </p:nvGrpSpPr>
      <p:grpSpPr>
        <a:xfrm>
          <a:off x="0" y="0"/>
          <a:ext cx="0" cy="0"/>
          <a:chOff x="0" y="0"/>
          <a:chExt cx="0" cy="0"/>
        </a:xfrm>
      </p:grpSpPr>
      <p:sp>
        <p:nvSpPr>
          <p:cNvPr id="3" name="Tekstboks 6"/>
          <p:cNvSpPr txBox="1"/>
          <p:nvPr userDrawn="1"/>
        </p:nvSpPr>
        <p:spPr>
          <a:xfrm>
            <a:off x="9378054" y="2236789"/>
            <a:ext cx="7326738" cy="700087"/>
          </a:xfrm>
          <a:prstGeom prst="rect">
            <a:avLst/>
          </a:prstGeom>
          <a:noFill/>
        </p:spPr>
        <p:txBody>
          <a:bodyPr lIns="122222" tIns="61110" rIns="122222" bIns="61110">
            <a:spAutoFit/>
          </a:bodyPr>
          <a:lstStyle/>
          <a:p>
            <a:pPr defTabSz="1222217" fontAlgn="auto">
              <a:spcBef>
                <a:spcPts val="0"/>
              </a:spcBef>
              <a:spcAft>
                <a:spcPts val="0"/>
              </a:spcAft>
              <a:defRPr/>
            </a:pPr>
            <a:r>
              <a:rPr lang="da-DK" sz="3700" dirty="0">
                <a:solidFill>
                  <a:srgbClr val="9BBB59"/>
                </a:solidFill>
                <a:latin typeface="Aharoni" pitchFamily="2" charset="-79"/>
                <a:cs typeface="Aharoni" pitchFamily="2" charset="-79"/>
              </a:rPr>
              <a:t>behovspyramide</a:t>
            </a:r>
          </a:p>
        </p:txBody>
      </p:sp>
      <p:pic>
        <p:nvPicPr>
          <p:cNvPr id="4" name="Picture 2" descr="http://www.catarina.dk/wp-content/uploads/2008/01/mad.jpg"/>
          <p:cNvPicPr>
            <a:picLocks noChangeAspect="1" noChangeArrowheads="1"/>
          </p:cNvPicPr>
          <p:nvPr userDrawn="1"/>
        </p:nvPicPr>
        <p:blipFill>
          <a:blip r:embed="rId2"/>
          <a:srcRect/>
          <a:stretch>
            <a:fillRect/>
          </a:stretch>
        </p:blipFill>
        <p:spPr bwMode="auto">
          <a:xfrm>
            <a:off x="7231475" y="6726239"/>
            <a:ext cx="2288415" cy="1303337"/>
          </a:xfrm>
          <a:prstGeom prst="rect">
            <a:avLst/>
          </a:prstGeom>
          <a:noFill/>
          <a:ln w="9525">
            <a:noFill/>
            <a:miter lim="800000"/>
            <a:headEnd/>
            <a:tailEnd/>
          </a:ln>
        </p:spPr>
      </p:pic>
      <p:pic>
        <p:nvPicPr>
          <p:cNvPr id="5" name="Picture 4" descr="http://www.altomkost.dk/NR/rdonlyres/BE8F9097-3F51-445B-82A3-294FD10CDCA4/0/Citron_i_vandkanden.jpg"/>
          <p:cNvPicPr>
            <a:picLocks noChangeAspect="1" noChangeArrowheads="1"/>
          </p:cNvPicPr>
          <p:nvPr userDrawn="1"/>
        </p:nvPicPr>
        <p:blipFill>
          <a:blip r:embed="rId3"/>
          <a:srcRect l="16289" t="323" r="4768" b="38837"/>
          <a:stretch>
            <a:fillRect/>
          </a:stretch>
        </p:blipFill>
        <p:spPr bwMode="auto">
          <a:xfrm>
            <a:off x="9519891" y="6726239"/>
            <a:ext cx="1797283" cy="1303337"/>
          </a:xfrm>
          <a:prstGeom prst="rect">
            <a:avLst/>
          </a:prstGeom>
          <a:noFill/>
          <a:ln w="9525">
            <a:noFill/>
            <a:miter lim="800000"/>
            <a:headEnd/>
            <a:tailEnd/>
          </a:ln>
        </p:spPr>
      </p:pic>
      <p:pic>
        <p:nvPicPr>
          <p:cNvPr id="6" name="Picture 6" descr="http://bestrong.dk/wp-content/uploads/women_sleeping1-200x100.jpg"/>
          <p:cNvPicPr>
            <a:picLocks noChangeAspect="1" noChangeArrowheads="1"/>
          </p:cNvPicPr>
          <p:nvPr userDrawn="1"/>
        </p:nvPicPr>
        <p:blipFill>
          <a:blip r:embed="rId4"/>
          <a:srcRect l="16685" r="12405"/>
          <a:stretch>
            <a:fillRect/>
          </a:stretch>
        </p:blipFill>
        <p:spPr bwMode="auto">
          <a:xfrm>
            <a:off x="11317174" y="6726239"/>
            <a:ext cx="1937003" cy="1285875"/>
          </a:xfrm>
          <a:prstGeom prst="rect">
            <a:avLst/>
          </a:prstGeom>
          <a:noFill/>
          <a:ln w="9525">
            <a:noFill/>
            <a:miter lim="800000"/>
            <a:headEnd/>
            <a:tailEnd/>
          </a:ln>
        </p:spPr>
      </p:pic>
      <p:pic>
        <p:nvPicPr>
          <p:cNvPr id="7" name="Picture 10" descr="http://www.mjk-h0.dk/evp_site/amagerbanenmodelfotos/5167111871model1Dragor1hus1Str.g.10127.7.2004_WEB.jpg"/>
          <p:cNvPicPr>
            <a:picLocks noChangeAspect="1" noChangeArrowheads="1"/>
          </p:cNvPicPr>
          <p:nvPr userDrawn="1"/>
        </p:nvPicPr>
        <p:blipFill>
          <a:blip r:embed="rId5"/>
          <a:srcRect l="7964" r="11746"/>
          <a:stretch>
            <a:fillRect/>
          </a:stretch>
        </p:blipFill>
        <p:spPr bwMode="auto">
          <a:xfrm>
            <a:off x="13213954" y="6726239"/>
            <a:ext cx="1570771" cy="1271587"/>
          </a:xfrm>
          <a:prstGeom prst="rect">
            <a:avLst/>
          </a:prstGeom>
          <a:noFill/>
          <a:ln w="9525">
            <a:noFill/>
            <a:miter lim="800000"/>
            <a:headEnd/>
            <a:tailEnd/>
          </a:ln>
        </p:spPr>
      </p:pic>
      <p:pic>
        <p:nvPicPr>
          <p:cNvPr id="8" name="Picture 12" descr="http://www.metrolic.com/wp-content/uploads/2010/08/sex.jpg"/>
          <p:cNvPicPr>
            <a:picLocks noChangeAspect="1" noChangeArrowheads="1"/>
          </p:cNvPicPr>
          <p:nvPr userDrawn="1"/>
        </p:nvPicPr>
        <p:blipFill>
          <a:blip r:embed="rId6"/>
          <a:srcRect l="23898" t="7138" r="16331" b="46182"/>
          <a:stretch>
            <a:fillRect/>
          </a:stretch>
        </p:blipFill>
        <p:spPr bwMode="auto">
          <a:xfrm>
            <a:off x="14784725" y="6694489"/>
            <a:ext cx="1490327" cy="1335087"/>
          </a:xfrm>
          <a:prstGeom prst="rect">
            <a:avLst/>
          </a:prstGeom>
          <a:noFill/>
          <a:ln w="9525">
            <a:noFill/>
            <a:miter lim="800000"/>
            <a:headEnd/>
            <a:tailEnd/>
          </a:ln>
        </p:spPr>
      </p:pic>
      <p:pic>
        <p:nvPicPr>
          <p:cNvPr id="9" name="Billede 18" descr="clipart.png"/>
          <p:cNvPicPr>
            <a:picLocks noChangeAspect="1"/>
          </p:cNvPicPr>
          <p:nvPr userDrawn="1"/>
        </p:nvPicPr>
        <p:blipFill>
          <a:blip r:embed="rId7"/>
          <a:srcRect/>
          <a:stretch>
            <a:fillRect/>
          </a:stretch>
        </p:blipFill>
        <p:spPr bwMode="auto">
          <a:xfrm>
            <a:off x="5567559" y="1000125"/>
            <a:ext cx="1663917" cy="1981200"/>
          </a:xfrm>
          <a:prstGeom prst="rect">
            <a:avLst/>
          </a:prstGeom>
          <a:noFill/>
          <a:ln w="9525">
            <a:noFill/>
            <a:miter lim="800000"/>
            <a:headEnd/>
            <a:tailEnd/>
          </a:ln>
        </p:spPr>
      </p:pic>
      <p:sp>
        <p:nvSpPr>
          <p:cNvPr id="10" name="Tekstboks 19"/>
          <p:cNvSpPr txBox="1"/>
          <p:nvPr userDrawn="1"/>
        </p:nvSpPr>
        <p:spPr>
          <a:xfrm>
            <a:off x="9329366" y="1293813"/>
            <a:ext cx="5838527" cy="1111250"/>
          </a:xfrm>
          <a:prstGeom prst="rect">
            <a:avLst/>
          </a:prstGeom>
          <a:noFill/>
          <a:ln>
            <a:noFill/>
          </a:ln>
        </p:spPr>
        <p:txBody>
          <a:bodyPr lIns="122222" tIns="61110" rIns="122222" bIns="61110">
            <a:spAutoFit/>
          </a:bodyPr>
          <a:lstStyle/>
          <a:p>
            <a:pPr defTabSz="1222217" fontAlgn="auto">
              <a:spcBef>
                <a:spcPts val="0"/>
              </a:spcBef>
              <a:spcAft>
                <a:spcPts val="0"/>
              </a:spcAft>
              <a:defRPr/>
            </a:pPr>
            <a:r>
              <a:rPr lang="da-DK" sz="6400" dirty="0">
                <a:solidFill>
                  <a:schemeClr val="bg1">
                    <a:lumMod val="50000"/>
                  </a:schemeClr>
                </a:solidFill>
                <a:effectLst>
                  <a:outerShdw blurRad="38100" dist="38100" dir="2700000" algn="tl">
                    <a:srgbClr val="000000">
                      <a:alpha val="43137"/>
                    </a:srgbClr>
                  </a:outerShdw>
                </a:effectLst>
                <a:latin typeface="Aharoni" pitchFamily="2" charset="-79"/>
                <a:cs typeface="Aharoni" pitchFamily="2" charset="-79"/>
              </a:rPr>
              <a:t>MASLOW</a:t>
            </a:r>
            <a:endParaRPr lang="da-DK" sz="7200" dirty="0">
              <a:latin typeface="+mn-lt"/>
            </a:endParaRPr>
          </a:p>
        </p:txBody>
      </p:sp>
      <p:graphicFrame>
        <p:nvGraphicFramePr>
          <p:cNvPr id="11" name="Diagram 24"/>
          <p:cNvGraphicFramePr/>
          <p:nvPr userDrawn="1"/>
        </p:nvGraphicFramePr>
        <p:xfrm>
          <a:off x="-3605433" y="1231044"/>
          <a:ext cx="10837333" cy="72849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2" name="Pladsholder til diagram 21"/>
          <p:cNvSpPr>
            <a:spLocks noGrp="1"/>
          </p:cNvSpPr>
          <p:nvPr>
            <p:ph type="chart" sz="quarter" idx="10"/>
          </p:nvPr>
        </p:nvSpPr>
        <p:spPr>
          <a:xfrm>
            <a:off x="10048214" y="3420467"/>
            <a:ext cx="4608689" cy="2652221"/>
          </a:xfrm>
        </p:spPr>
        <p:txBody>
          <a:bodyPr rtlCol="0">
            <a:normAutofit/>
          </a:bodyPr>
          <a:lstStyle/>
          <a:p>
            <a:pPr lvl="0"/>
            <a:endParaRPr lang="da-DK" noProof="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CAA4BC1D-31C9-4CD9-B256-8A7ECDC94362}" type="datetimeFigureOut">
              <a:rPr lang="da-DK"/>
              <a:pPr>
                <a:defRPr/>
              </a:pPr>
              <a:t>19-10-2016</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4FE72D31-FA46-4216-96F7-5A80CC279AD6}" type="slidenum">
              <a:rPr lang="da-DK"/>
              <a:pPr>
                <a:defRPr/>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11785600" y="304855"/>
            <a:ext cx="3657600" cy="6503529"/>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12803" y="304855"/>
            <a:ext cx="10701866" cy="6503529"/>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7BC253E5-899B-4795-899B-DBC2BF65F2A3}" type="datetimeFigureOut">
              <a:rPr lang="da-DK"/>
              <a:pPr>
                <a:defRPr/>
              </a:pPr>
              <a:t>19-10-2016</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8F6FB434-D134-4FCF-A870-093DC95B239D}" type="slidenum">
              <a:rPr lang="da-DK"/>
              <a:pPr>
                <a:defRPr/>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lvl1pPr>
              <a:defRPr/>
            </a:lvl1pPr>
          </a:lstStyle>
          <a:p>
            <a:pPr>
              <a:defRPr/>
            </a:pPr>
            <a:fld id="{66CA6E15-9BE4-4BD2-8B9A-646E40F84E40}" type="datetimeFigureOut">
              <a:rPr lang="da-DK"/>
              <a:pPr>
                <a:defRPr/>
              </a:pPr>
              <a:t>19-10-2016</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7C980C1D-ED2C-4246-9160-90C7C6EB4C37}" type="slidenum">
              <a:rPr lang="da-DK"/>
              <a:pPr>
                <a:defRPr/>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1284113" y="5876896"/>
            <a:ext cx="13817600" cy="1816415"/>
          </a:xfrm>
        </p:spPr>
        <p:txBody>
          <a:bodyPr anchor="t"/>
          <a:lstStyle>
            <a:lvl1pPr algn="l">
              <a:defRPr sz="5300" b="1" cap="all"/>
            </a:lvl1pPr>
          </a:lstStyle>
          <a:p>
            <a:r>
              <a:rPr lang="da-DK" smtClean="0"/>
              <a:t>Klik for at redigere i master</a:t>
            </a:r>
            <a:endParaRPr lang="da-DK"/>
          </a:p>
        </p:txBody>
      </p:sp>
      <p:sp>
        <p:nvSpPr>
          <p:cNvPr id="3" name="Pladsholder til tekst 2"/>
          <p:cNvSpPr>
            <a:spLocks noGrp="1"/>
          </p:cNvSpPr>
          <p:nvPr>
            <p:ph type="body" idx="1"/>
          </p:nvPr>
        </p:nvSpPr>
        <p:spPr>
          <a:xfrm>
            <a:off x="1284113" y="3876293"/>
            <a:ext cx="13817600" cy="2000597"/>
          </a:xfrm>
        </p:spPr>
        <p:txBody>
          <a:bodyPr anchor="b"/>
          <a:lstStyle>
            <a:lvl1pPr marL="0" indent="0">
              <a:buNone/>
              <a:defRPr sz="2700">
                <a:solidFill>
                  <a:schemeClr val="tx1">
                    <a:tint val="75000"/>
                  </a:schemeClr>
                </a:solidFill>
              </a:defRPr>
            </a:lvl1pPr>
            <a:lvl2pPr marL="611109" indent="0">
              <a:buNone/>
              <a:defRPr sz="2400">
                <a:solidFill>
                  <a:schemeClr val="tx1">
                    <a:tint val="75000"/>
                  </a:schemeClr>
                </a:solidFill>
              </a:defRPr>
            </a:lvl2pPr>
            <a:lvl3pPr marL="1222217" indent="0">
              <a:buNone/>
              <a:defRPr sz="2100">
                <a:solidFill>
                  <a:schemeClr val="tx1">
                    <a:tint val="75000"/>
                  </a:schemeClr>
                </a:solidFill>
              </a:defRPr>
            </a:lvl3pPr>
            <a:lvl4pPr marL="1833326" indent="0">
              <a:buNone/>
              <a:defRPr sz="1900">
                <a:solidFill>
                  <a:schemeClr val="tx1">
                    <a:tint val="75000"/>
                  </a:schemeClr>
                </a:solidFill>
              </a:defRPr>
            </a:lvl4pPr>
            <a:lvl5pPr marL="2444435" indent="0">
              <a:buNone/>
              <a:defRPr sz="1900">
                <a:solidFill>
                  <a:schemeClr val="tx1">
                    <a:tint val="75000"/>
                  </a:schemeClr>
                </a:solidFill>
              </a:defRPr>
            </a:lvl5pPr>
            <a:lvl6pPr marL="3055544" indent="0">
              <a:buNone/>
              <a:defRPr sz="1900">
                <a:solidFill>
                  <a:schemeClr val="tx1">
                    <a:tint val="75000"/>
                  </a:schemeClr>
                </a:solidFill>
              </a:defRPr>
            </a:lvl6pPr>
            <a:lvl7pPr marL="3666652" indent="0">
              <a:buNone/>
              <a:defRPr sz="1900">
                <a:solidFill>
                  <a:schemeClr val="tx1">
                    <a:tint val="75000"/>
                  </a:schemeClr>
                </a:solidFill>
              </a:defRPr>
            </a:lvl7pPr>
            <a:lvl8pPr marL="4277761" indent="0">
              <a:buNone/>
              <a:defRPr sz="1900">
                <a:solidFill>
                  <a:schemeClr val="tx1">
                    <a:tint val="75000"/>
                  </a:schemeClr>
                </a:solidFill>
              </a:defRPr>
            </a:lvl8pPr>
            <a:lvl9pPr marL="4888870" indent="0">
              <a:buNone/>
              <a:defRPr sz="19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lvl1pPr>
              <a:defRPr/>
            </a:lvl1pPr>
          </a:lstStyle>
          <a:p>
            <a:pPr>
              <a:defRPr/>
            </a:pPr>
            <a:fld id="{4364101F-F154-49E1-8378-0C271D49E7C8}" type="datetimeFigureOut">
              <a:rPr lang="da-DK"/>
              <a:pPr>
                <a:defRPr/>
              </a:pPr>
              <a:t>19-10-2016</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5B233F14-2079-4C19-B3CF-ED53B94451F0}" type="slidenum">
              <a:rPr lang="da-DK"/>
              <a:pPr>
                <a:defRPr/>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12803"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8263470"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3"/>
          <p:cNvSpPr>
            <a:spLocks noGrp="1"/>
          </p:cNvSpPr>
          <p:nvPr>
            <p:ph type="dt" sz="half" idx="10"/>
          </p:nvPr>
        </p:nvSpPr>
        <p:spPr/>
        <p:txBody>
          <a:bodyPr/>
          <a:lstStyle>
            <a:lvl1pPr>
              <a:defRPr/>
            </a:lvl1pPr>
          </a:lstStyle>
          <a:p>
            <a:pPr>
              <a:defRPr/>
            </a:pPr>
            <a:fld id="{74A86F92-559C-4B69-B068-DEC481A21B76}" type="datetimeFigureOut">
              <a:rPr lang="da-DK"/>
              <a:pPr>
                <a:defRPr/>
              </a:pPr>
              <a:t>19-10-2016</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000B55B9-29A2-4520-B365-25AC2F40E7A9}" type="slidenum">
              <a:rPr lang="da-DK"/>
              <a:pPr>
                <a:defRPr/>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12802" y="366248"/>
            <a:ext cx="14630400" cy="1524265"/>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812801" y="2047177"/>
            <a:ext cx="7182556"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smtClean="0"/>
              <a:t>Klik for at redigere i master</a:t>
            </a:r>
          </a:p>
        </p:txBody>
      </p:sp>
      <p:sp>
        <p:nvSpPr>
          <p:cNvPr id="4" name="Pladsholder til indhold 3"/>
          <p:cNvSpPr>
            <a:spLocks noGrp="1"/>
          </p:cNvSpPr>
          <p:nvPr>
            <p:ph sz="half" idx="2"/>
          </p:nvPr>
        </p:nvSpPr>
        <p:spPr>
          <a:xfrm>
            <a:off x="812801" y="2900339"/>
            <a:ext cx="7182556"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8257824" y="2047177"/>
            <a:ext cx="7185378"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smtClean="0"/>
              <a:t>Klik for at redigere i master</a:t>
            </a:r>
          </a:p>
        </p:txBody>
      </p:sp>
      <p:sp>
        <p:nvSpPr>
          <p:cNvPr id="6" name="Pladsholder til indhold 5"/>
          <p:cNvSpPr>
            <a:spLocks noGrp="1"/>
          </p:cNvSpPr>
          <p:nvPr>
            <p:ph sz="quarter" idx="4"/>
          </p:nvPr>
        </p:nvSpPr>
        <p:spPr>
          <a:xfrm>
            <a:off x="8257824" y="2900339"/>
            <a:ext cx="7185378"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3"/>
          <p:cNvSpPr>
            <a:spLocks noGrp="1"/>
          </p:cNvSpPr>
          <p:nvPr>
            <p:ph type="dt" sz="half" idx="10"/>
          </p:nvPr>
        </p:nvSpPr>
        <p:spPr/>
        <p:txBody>
          <a:bodyPr/>
          <a:lstStyle>
            <a:lvl1pPr>
              <a:defRPr/>
            </a:lvl1pPr>
          </a:lstStyle>
          <a:p>
            <a:pPr>
              <a:defRPr/>
            </a:pPr>
            <a:fld id="{3CF8F4CD-B022-4CAA-90D9-A637244F1564}" type="datetimeFigureOut">
              <a:rPr lang="da-DK"/>
              <a:pPr>
                <a:defRPr/>
              </a:pPr>
              <a:t>19-10-2016</a:t>
            </a:fld>
            <a:endParaRPr lang="da-DK"/>
          </a:p>
        </p:txBody>
      </p:sp>
      <p:sp>
        <p:nvSpPr>
          <p:cNvPr id="8" name="Pladsholder til sidefod 4"/>
          <p:cNvSpPr>
            <a:spLocks noGrp="1"/>
          </p:cNvSpPr>
          <p:nvPr>
            <p:ph type="ftr" sz="quarter" idx="11"/>
          </p:nvPr>
        </p:nvSpPr>
        <p:spPr/>
        <p:txBody>
          <a:bodyPr/>
          <a:lstStyle>
            <a:lvl1pPr>
              <a:defRPr/>
            </a:lvl1pPr>
          </a:lstStyle>
          <a:p>
            <a:pPr>
              <a:defRPr/>
            </a:pPr>
            <a:endParaRPr lang="da-DK"/>
          </a:p>
        </p:txBody>
      </p:sp>
      <p:sp>
        <p:nvSpPr>
          <p:cNvPr id="9" name="Pladsholder til diasnummer 5"/>
          <p:cNvSpPr>
            <a:spLocks noGrp="1"/>
          </p:cNvSpPr>
          <p:nvPr>
            <p:ph type="sldNum" sz="quarter" idx="12"/>
          </p:nvPr>
        </p:nvSpPr>
        <p:spPr/>
        <p:txBody>
          <a:bodyPr/>
          <a:lstStyle>
            <a:lvl1pPr>
              <a:defRPr/>
            </a:lvl1pPr>
          </a:lstStyle>
          <a:p>
            <a:pPr>
              <a:defRPr/>
            </a:pPr>
            <a:fld id="{3474D82E-E440-4585-8BD0-CC0A4AA4D2E3}" type="slidenum">
              <a:rPr lang="da-DK"/>
              <a:pPr>
                <a:defRPr/>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3"/>
          <p:cNvSpPr>
            <a:spLocks noGrp="1"/>
          </p:cNvSpPr>
          <p:nvPr>
            <p:ph type="dt" sz="half" idx="10"/>
          </p:nvPr>
        </p:nvSpPr>
        <p:spPr/>
        <p:txBody>
          <a:bodyPr/>
          <a:lstStyle>
            <a:lvl1pPr>
              <a:defRPr/>
            </a:lvl1pPr>
          </a:lstStyle>
          <a:p>
            <a:pPr>
              <a:defRPr/>
            </a:pPr>
            <a:fld id="{3974FCC0-F601-4BAC-BC7A-B0B5866038C7}" type="datetimeFigureOut">
              <a:rPr lang="da-DK"/>
              <a:pPr>
                <a:defRPr/>
              </a:pPr>
              <a:t>19-10-2016</a:t>
            </a:fld>
            <a:endParaRPr lang="da-DK"/>
          </a:p>
        </p:txBody>
      </p:sp>
      <p:sp>
        <p:nvSpPr>
          <p:cNvPr id="4" name="Pladsholder til sidefod 4"/>
          <p:cNvSpPr>
            <a:spLocks noGrp="1"/>
          </p:cNvSpPr>
          <p:nvPr>
            <p:ph type="ftr" sz="quarter" idx="11"/>
          </p:nvPr>
        </p:nvSpPr>
        <p:spPr/>
        <p:txBody>
          <a:bodyPr/>
          <a:lstStyle>
            <a:lvl1pPr>
              <a:defRPr/>
            </a:lvl1pPr>
          </a:lstStyle>
          <a:p>
            <a:pPr>
              <a:defRPr/>
            </a:pPr>
            <a:endParaRPr lang="da-DK"/>
          </a:p>
        </p:txBody>
      </p:sp>
      <p:sp>
        <p:nvSpPr>
          <p:cNvPr id="5" name="Pladsholder til diasnummer 5"/>
          <p:cNvSpPr>
            <a:spLocks noGrp="1"/>
          </p:cNvSpPr>
          <p:nvPr>
            <p:ph type="sldNum" sz="quarter" idx="12"/>
          </p:nvPr>
        </p:nvSpPr>
        <p:spPr/>
        <p:txBody>
          <a:bodyPr/>
          <a:lstStyle>
            <a:lvl1pPr>
              <a:defRPr/>
            </a:lvl1pPr>
          </a:lstStyle>
          <a:p>
            <a:pPr>
              <a:defRPr/>
            </a:pPr>
            <a:fld id="{7577CE21-DD4A-445D-BE55-F9CC2648FADA}" type="slidenum">
              <a:rPr lang="da-DK"/>
              <a:pPr>
                <a:defRPr/>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bg>
      <p:bgPr>
        <a:solidFill>
          <a:srgbClr val="FBF2E5"/>
        </a:solidFill>
        <a:effectLst/>
      </p:bgPr>
    </p:bg>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pPr>
              <a:defRPr/>
            </a:pPr>
            <a:fld id="{59537BA1-85C9-4B9E-BBE6-F87F37769240}" type="datetimeFigureOut">
              <a:rPr lang="da-DK"/>
              <a:pPr>
                <a:defRPr/>
              </a:pPr>
              <a:t>19-10-2016</a:t>
            </a:fld>
            <a:endParaRPr lang="da-DK"/>
          </a:p>
        </p:txBody>
      </p:sp>
      <p:sp>
        <p:nvSpPr>
          <p:cNvPr id="3" name="Pladsholder til sidefod 2"/>
          <p:cNvSpPr>
            <a:spLocks noGrp="1"/>
          </p:cNvSpPr>
          <p:nvPr>
            <p:ph type="ftr" sz="quarter" idx="11"/>
          </p:nvPr>
        </p:nvSpPr>
        <p:spPr/>
        <p:txBody>
          <a:bodyPr/>
          <a:lstStyle>
            <a:lvl1pPr>
              <a:defRPr/>
            </a:lvl1pPr>
          </a:lstStyle>
          <a:p>
            <a:pPr>
              <a:defRPr/>
            </a:pPr>
            <a:endParaRPr lang="da-DK"/>
          </a:p>
        </p:txBody>
      </p:sp>
      <p:sp>
        <p:nvSpPr>
          <p:cNvPr id="4" name="Pladsholder til diasnummer 3"/>
          <p:cNvSpPr>
            <a:spLocks noGrp="1"/>
          </p:cNvSpPr>
          <p:nvPr>
            <p:ph type="sldNum" sz="quarter" idx="12"/>
          </p:nvPr>
        </p:nvSpPr>
        <p:spPr/>
        <p:txBody>
          <a:bodyPr/>
          <a:lstStyle>
            <a:lvl1pPr>
              <a:defRPr/>
            </a:lvl1pPr>
          </a:lstStyle>
          <a:p>
            <a:pPr>
              <a:defRPr/>
            </a:pPr>
            <a:fld id="{BD832E5F-26EE-4B96-B6B5-0E0974B538A9}" type="slidenum">
              <a:rPr lang="da-DK"/>
              <a:pPr>
                <a:defRPr/>
              </a:pPr>
              <a:t>‹nr.›</a:t>
            </a:fld>
            <a:endParaRPr lang="da-DK"/>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12806" y="364136"/>
            <a:ext cx="5348112" cy="1549669"/>
          </a:xfrm>
        </p:spPr>
        <p:txBody>
          <a:bodyPr anchor="b"/>
          <a:lstStyle>
            <a:lvl1pPr algn="l">
              <a:defRPr sz="2700" b="1"/>
            </a:lvl1pPr>
          </a:lstStyle>
          <a:p>
            <a:r>
              <a:rPr lang="da-DK" smtClean="0"/>
              <a:t>Klik for at redigere i master</a:t>
            </a:r>
            <a:endParaRPr lang="da-DK"/>
          </a:p>
        </p:txBody>
      </p:sp>
      <p:sp>
        <p:nvSpPr>
          <p:cNvPr id="3" name="Pladsholder til indhold 2"/>
          <p:cNvSpPr>
            <a:spLocks noGrp="1"/>
          </p:cNvSpPr>
          <p:nvPr>
            <p:ph idx="1"/>
          </p:nvPr>
        </p:nvSpPr>
        <p:spPr>
          <a:xfrm>
            <a:off x="6355647" y="364132"/>
            <a:ext cx="9087554" cy="7805505"/>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12806" y="1913803"/>
            <a:ext cx="5348112" cy="6255836"/>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smtClean="0"/>
              <a:t>Klik for at redigere i master</a:t>
            </a:r>
          </a:p>
        </p:txBody>
      </p:sp>
      <p:sp>
        <p:nvSpPr>
          <p:cNvPr id="5" name="Pladsholder til dato 3"/>
          <p:cNvSpPr>
            <a:spLocks noGrp="1"/>
          </p:cNvSpPr>
          <p:nvPr>
            <p:ph type="dt" sz="half" idx="10"/>
          </p:nvPr>
        </p:nvSpPr>
        <p:spPr/>
        <p:txBody>
          <a:bodyPr/>
          <a:lstStyle>
            <a:lvl1pPr>
              <a:defRPr/>
            </a:lvl1pPr>
          </a:lstStyle>
          <a:p>
            <a:pPr>
              <a:defRPr/>
            </a:pPr>
            <a:fld id="{0734E59D-BFDD-498A-B2B5-39DE004D671F}" type="datetimeFigureOut">
              <a:rPr lang="da-DK"/>
              <a:pPr>
                <a:defRPr/>
              </a:pPr>
              <a:t>19-10-2016</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BE08C81C-F154-4DE3-AFBD-017DE680541F}" type="slidenum">
              <a:rPr lang="da-DK"/>
              <a:pPr>
                <a:defRPr/>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186292" y="6401913"/>
            <a:ext cx="9753600" cy="755782"/>
          </a:xfrm>
        </p:spPr>
        <p:txBody>
          <a:bodyPr anchor="b"/>
          <a:lstStyle>
            <a:lvl1pPr algn="l">
              <a:defRPr sz="2700" b="1"/>
            </a:lvl1pPr>
          </a:lstStyle>
          <a:p>
            <a:r>
              <a:rPr lang="da-DK" smtClean="0"/>
              <a:t>Klik for at redigere i master</a:t>
            </a:r>
            <a:endParaRPr lang="da-DK"/>
          </a:p>
        </p:txBody>
      </p:sp>
      <p:sp>
        <p:nvSpPr>
          <p:cNvPr id="3" name="Pladsholder til billede 2"/>
          <p:cNvSpPr>
            <a:spLocks noGrp="1"/>
          </p:cNvSpPr>
          <p:nvPr>
            <p:ph type="pic" idx="1"/>
          </p:nvPr>
        </p:nvSpPr>
        <p:spPr>
          <a:xfrm>
            <a:off x="3186292" y="817177"/>
            <a:ext cx="9753600" cy="5487353"/>
          </a:xfrm>
        </p:spPr>
        <p:txBody>
          <a:bodyPr rtlCol="0">
            <a:normAutofit/>
          </a:bodyPr>
          <a:lstStyle>
            <a:lvl1pPr marL="0" indent="0">
              <a:buNone/>
              <a:defRPr sz="4300"/>
            </a:lvl1pPr>
            <a:lvl2pPr marL="611109" indent="0">
              <a:buNone/>
              <a:defRPr sz="3700"/>
            </a:lvl2pPr>
            <a:lvl3pPr marL="1222217" indent="0">
              <a:buNone/>
              <a:defRPr sz="3200"/>
            </a:lvl3pPr>
            <a:lvl4pPr marL="1833326" indent="0">
              <a:buNone/>
              <a:defRPr sz="2700"/>
            </a:lvl4pPr>
            <a:lvl5pPr marL="2444435" indent="0">
              <a:buNone/>
              <a:defRPr sz="2700"/>
            </a:lvl5pPr>
            <a:lvl6pPr marL="3055544" indent="0">
              <a:buNone/>
              <a:defRPr sz="2700"/>
            </a:lvl6pPr>
            <a:lvl7pPr marL="3666652" indent="0">
              <a:buNone/>
              <a:defRPr sz="2700"/>
            </a:lvl7pPr>
            <a:lvl8pPr marL="4277761" indent="0">
              <a:buNone/>
              <a:defRPr sz="2700"/>
            </a:lvl8pPr>
            <a:lvl9pPr marL="4888870" indent="0">
              <a:buNone/>
              <a:defRPr sz="2700"/>
            </a:lvl9pPr>
          </a:lstStyle>
          <a:p>
            <a:pPr lvl="0"/>
            <a:endParaRPr lang="da-DK" noProof="0"/>
          </a:p>
        </p:txBody>
      </p:sp>
      <p:sp>
        <p:nvSpPr>
          <p:cNvPr id="4" name="Pladsholder til tekst 3"/>
          <p:cNvSpPr>
            <a:spLocks noGrp="1"/>
          </p:cNvSpPr>
          <p:nvPr>
            <p:ph type="body" sz="half" idx="2"/>
          </p:nvPr>
        </p:nvSpPr>
        <p:spPr>
          <a:xfrm>
            <a:off x="3186292" y="7157696"/>
            <a:ext cx="9753600" cy="1073334"/>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smtClean="0"/>
              <a:t>Klik for at redigere i master</a:t>
            </a:r>
          </a:p>
        </p:txBody>
      </p:sp>
      <p:sp>
        <p:nvSpPr>
          <p:cNvPr id="5" name="Pladsholder til dato 3"/>
          <p:cNvSpPr>
            <a:spLocks noGrp="1"/>
          </p:cNvSpPr>
          <p:nvPr>
            <p:ph type="dt" sz="half" idx="10"/>
          </p:nvPr>
        </p:nvSpPr>
        <p:spPr/>
        <p:txBody>
          <a:bodyPr/>
          <a:lstStyle>
            <a:lvl1pPr>
              <a:defRPr/>
            </a:lvl1pPr>
          </a:lstStyle>
          <a:p>
            <a:pPr>
              <a:defRPr/>
            </a:pPr>
            <a:fld id="{153D99D9-C219-4C6E-9BDD-625932626093}" type="datetimeFigureOut">
              <a:rPr lang="da-DK"/>
              <a:pPr>
                <a:defRPr/>
              </a:pPr>
              <a:t>19-10-2016</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94D3E556-138D-4499-AE56-8A8A2421F1DC}" type="slidenum">
              <a:rPr lang="da-DK"/>
              <a:pPr>
                <a:defRPr/>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dsholder til titel 1"/>
          <p:cNvSpPr>
            <a:spLocks noGrp="1"/>
          </p:cNvSpPr>
          <p:nvPr>
            <p:ph type="title"/>
          </p:nvPr>
        </p:nvSpPr>
        <p:spPr bwMode="auto">
          <a:xfrm>
            <a:off x="812907" y="366713"/>
            <a:ext cx="14630188" cy="1524000"/>
          </a:xfrm>
          <a:prstGeom prst="rect">
            <a:avLst/>
          </a:prstGeom>
          <a:noFill/>
          <a:ln w="9525">
            <a:noFill/>
            <a:miter lim="800000"/>
            <a:headEnd/>
            <a:tailEnd/>
          </a:ln>
        </p:spPr>
        <p:txBody>
          <a:bodyPr vert="horz" wrap="square" lIns="122222" tIns="61110" rIns="122222" bIns="61110" numCol="1" anchor="ctr" anchorCtr="0" compatLnSpc="1">
            <a:prstTxWarp prst="textNoShape">
              <a:avLst/>
            </a:prstTxWarp>
          </a:bodyPr>
          <a:lstStyle/>
          <a:p>
            <a:pPr lvl="0"/>
            <a:r>
              <a:rPr lang="da-DK" smtClean="0"/>
              <a:t>Klik for at redigere i master</a:t>
            </a:r>
          </a:p>
        </p:txBody>
      </p:sp>
      <p:sp>
        <p:nvSpPr>
          <p:cNvPr id="1027" name="Pladsholder til tekst 2"/>
          <p:cNvSpPr>
            <a:spLocks noGrp="1"/>
          </p:cNvSpPr>
          <p:nvPr>
            <p:ph type="body" idx="1"/>
          </p:nvPr>
        </p:nvSpPr>
        <p:spPr bwMode="auto">
          <a:xfrm>
            <a:off x="812907" y="2133601"/>
            <a:ext cx="14630188" cy="6035675"/>
          </a:xfrm>
          <a:prstGeom prst="rect">
            <a:avLst/>
          </a:prstGeom>
          <a:noFill/>
          <a:ln w="9525">
            <a:noFill/>
            <a:miter lim="800000"/>
            <a:headEnd/>
            <a:tailEnd/>
          </a:ln>
        </p:spPr>
        <p:txBody>
          <a:bodyPr vert="horz" wrap="square" lIns="122222" tIns="61110" rIns="122222" bIns="61110" numCol="1" anchor="t" anchorCtr="0" compatLnSpc="1">
            <a:prstTxWarp prst="textNoShape">
              <a:avLst/>
            </a:prstTxWarp>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4" name="Pladsholder til dato 3"/>
          <p:cNvSpPr>
            <a:spLocks noGrp="1"/>
          </p:cNvSpPr>
          <p:nvPr>
            <p:ph type="dt" sz="half" idx="2"/>
          </p:nvPr>
        </p:nvSpPr>
        <p:spPr>
          <a:xfrm>
            <a:off x="812906" y="8477251"/>
            <a:ext cx="3793560" cy="485775"/>
          </a:xfrm>
          <a:prstGeom prst="rect">
            <a:avLst/>
          </a:prstGeom>
        </p:spPr>
        <p:txBody>
          <a:bodyPr vert="horz" lIns="122222" tIns="61110" rIns="122222" bIns="61110" rtlCol="0" anchor="ctr"/>
          <a:lstStyle>
            <a:lvl1pPr algn="l" defTabSz="1222217" fontAlgn="auto">
              <a:spcBef>
                <a:spcPts val="0"/>
              </a:spcBef>
              <a:spcAft>
                <a:spcPts val="0"/>
              </a:spcAft>
              <a:defRPr sz="1600">
                <a:solidFill>
                  <a:schemeClr val="tx1">
                    <a:tint val="75000"/>
                  </a:schemeClr>
                </a:solidFill>
                <a:latin typeface="+mn-lt"/>
              </a:defRPr>
            </a:lvl1pPr>
          </a:lstStyle>
          <a:p>
            <a:pPr>
              <a:defRPr/>
            </a:pPr>
            <a:fld id="{E281293F-E10A-407A-83AC-E46A9C5597A3}" type="datetimeFigureOut">
              <a:rPr lang="da-DK"/>
              <a:pPr>
                <a:defRPr/>
              </a:pPr>
              <a:t>19-10-2016</a:t>
            </a:fld>
            <a:endParaRPr lang="da-DK"/>
          </a:p>
        </p:txBody>
      </p:sp>
      <p:sp>
        <p:nvSpPr>
          <p:cNvPr id="5" name="Pladsholder til sidefod 4"/>
          <p:cNvSpPr>
            <a:spLocks noGrp="1"/>
          </p:cNvSpPr>
          <p:nvPr>
            <p:ph type="ftr" sz="quarter" idx="3"/>
          </p:nvPr>
        </p:nvSpPr>
        <p:spPr>
          <a:xfrm>
            <a:off x="5554857" y="8477251"/>
            <a:ext cx="5146287" cy="485775"/>
          </a:xfrm>
          <a:prstGeom prst="rect">
            <a:avLst/>
          </a:prstGeom>
        </p:spPr>
        <p:txBody>
          <a:bodyPr vert="horz" lIns="122222" tIns="61110" rIns="122222" bIns="61110" rtlCol="0" anchor="ctr"/>
          <a:lstStyle>
            <a:lvl1pPr algn="ctr" defTabSz="1222217" fontAlgn="auto">
              <a:spcBef>
                <a:spcPts val="0"/>
              </a:spcBef>
              <a:spcAft>
                <a:spcPts val="0"/>
              </a:spcAft>
              <a:defRPr sz="1600">
                <a:solidFill>
                  <a:schemeClr val="tx1">
                    <a:tint val="75000"/>
                  </a:schemeClr>
                </a:solidFill>
                <a:latin typeface="+mn-lt"/>
              </a:defRPr>
            </a:lvl1pPr>
          </a:lstStyle>
          <a:p>
            <a:pPr>
              <a:defRPr/>
            </a:pPr>
            <a:endParaRPr lang="da-DK"/>
          </a:p>
        </p:txBody>
      </p:sp>
      <p:sp>
        <p:nvSpPr>
          <p:cNvPr id="6" name="Pladsholder til diasnummer 5"/>
          <p:cNvSpPr>
            <a:spLocks noGrp="1"/>
          </p:cNvSpPr>
          <p:nvPr>
            <p:ph type="sldNum" sz="quarter" idx="4"/>
          </p:nvPr>
        </p:nvSpPr>
        <p:spPr>
          <a:xfrm>
            <a:off x="11649534" y="8477251"/>
            <a:ext cx="3793560" cy="485775"/>
          </a:xfrm>
          <a:prstGeom prst="rect">
            <a:avLst/>
          </a:prstGeom>
        </p:spPr>
        <p:txBody>
          <a:bodyPr vert="horz" lIns="122222" tIns="61110" rIns="122222" bIns="61110" rtlCol="0" anchor="ctr"/>
          <a:lstStyle>
            <a:lvl1pPr algn="r" defTabSz="1222217" fontAlgn="auto">
              <a:spcBef>
                <a:spcPts val="0"/>
              </a:spcBef>
              <a:spcAft>
                <a:spcPts val="0"/>
              </a:spcAft>
              <a:defRPr sz="1600">
                <a:solidFill>
                  <a:schemeClr val="tx1">
                    <a:tint val="75000"/>
                  </a:schemeClr>
                </a:solidFill>
                <a:latin typeface="+mn-lt"/>
              </a:defRPr>
            </a:lvl1pPr>
          </a:lstStyle>
          <a:p>
            <a:pPr>
              <a:defRPr/>
            </a:pPr>
            <a:fld id="{5D90B369-6105-4F13-AB2C-FDBA8FA5B420}" type="slidenum">
              <a:rPr lang="da-DK"/>
              <a:pPr>
                <a:defRPr/>
              </a:pPr>
              <a:t>‹nr.›</a:t>
            </a:fld>
            <a:endParaRPr lang="da-DK"/>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61" r:id="rId7"/>
    <p:sldLayoutId id="2147483654" r:id="rId8"/>
    <p:sldLayoutId id="2147483653" r:id="rId9"/>
    <p:sldLayoutId id="2147483652" r:id="rId10"/>
    <p:sldLayoutId id="2147483651" r:id="rId11"/>
  </p:sldLayoutIdLst>
  <p:timing>
    <p:tnLst>
      <p:par>
        <p:cTn id="1" dur="indefinite" restart="never" nodeType="tmRoot"/>
      </p:par>
    </p:tnLst>
  </p:timing>
  <p:txStyles>
    <p:titleStyle>
      <a:lvl1pPr algn="ctr" defTabSz="1220788" rtl="0" eaLnBrk="0" fontAlgn="base" hangingPunct="0">
        <a:spcBef>
          <a:spcPct val="0"/>
        </a:spcBef>
        <a:spcAft>
          <a:spcPct val="0"/>
        </a:spcAft>
        <a:defRPr sz="5900" kern="1200">
          <a:solidFill>
            <a:schemeClr val="tx1"/>
          </a:solidFill>
          <a:latin typeface="+mj-lt"/>
          <a:ea typeface="+mj-ea"/>
          <a:cs typeface="+mj-cs"/>
        </a:defRPr>
      </a:lvl1pPr>
      <a:lvl2pPr algn="ctr" defTabSz="1220788" rtl="0" eaLnBrk="0" fontAlgn="base" hangingPunct="0">
        <a:spcBef>
          <a:spcPct val="0"/>
        </a:spcBef>
        <a:spcAft>
          <a:spcPct val="0"/>
        </a:spcAft>
        <a:defRPr sz="5900">
          <a:solidFill>
            <a:schemeClr val="tx1"/>
          </a:solidFill>
          <a:latin typeface="Calibri" pitchFamily="34" charset="0"/>
        </a:defRPr>
      </a:lvl2pPr>
      <a:lvl3pPr algn="ctr" defTabSz="1220788" rtl="0" eaLnBrk="0" fontAlgn="base" hangingPunct="0">
        <a:spcBef>
          <a:spcPct val="0"/>
        </a:spcBef>
        <a:spcAft>
          <a:spcPct val="0"/>
        </a:spcAft>
        <a:defRPr sz="5900">
          <a:solidFill>
            <a:schemeClr val="tx1"/>
          </a:solidFill>
          <a:latin typeface="Calibri" pitchFamily="34" charset="0"/>
        </a:defRPr>
      </a:lvl3pPr>
      <a:lvl4pPr algn="ctr" defTabSz="1220788" rtl="0" eaLnBrk="0" fontAlgn="base" hangingPunct="0">
        <a:spcBef>
          <a:spcPct val="0"/>
        </a:spcBef>
        <a:spcAft>
          <a:spcPct val="0"/>
        </a:spcAft>
        <a:defRPr sz="5900">
          <a:solidFill>
            <a:schemeClr val="tx1"/>
          </a:solidFill>
          <a:latin typeface="Calibri" pitchFamily="34" charset="0"/>
        </a:defRPr>
      </a:lvl4pPr>
      <a:lvl5pPr algn="ctr" defTabSz="1220788" rtl="0" eaLnBrk="0" fontAlgn="base" hangingPunct="0">
        <a:spcBef>
          <a:spcPct val="0"/>
        </a:spcBef>
        <a:spcAft>
          <a:spcPct val="0"/>
        </a:spcAft>
        <a:defRPr sz="5900">
          <a:solidFill>
            <a:schemeClr val="tx1"/>
          </a:solidFill>
          <a:latin typeface="Calibri" pitchFamily="34" charset="0"/>
        </a:defRPr>
      </a:lvl5pPr>
      <a:lvl6pPr marL="457200" algn="ctr" defTabSz="1220788" rtl="0" fontAlgn="base">
        <a:spcBef>
          <a:spcPct val="0"/>
        </a:spcBef>
        <a:spcAft>
          <a:spcPct val="0"/>
        </a:spcAft>
        <a:defRPr sz="5900">
          <a:solidFill>
            <a:schemeClr val="tx1"/>
          </a:solidFill>
          <a:latin typeface="Calibri" pitchFamily="34" charset="0"/>
        </a:defRPr>
      </a:lvl6pPr>
      <a:lvl7pPr marL="914400" algn="ctr" defTabSz="1220788" rtl="0" fontAlgn="base">
        <a:spcBef>
          <a:spcPct val="0"/>
        </a:spcBef>
        <a:spcAft>
          <a:spcPct val="0"/>
        </a:spcAft>
        <a:defRPr sz="5900">
          <a:solidFill>
            <a:schemeClr val="tx1"/>
          </a:solidFill>
          <a:latin typeface="Calibri" pitchFamily="34" charset="0"/>
        </a:defRPr>
      </a:lvl7pPr>
      <a:lvl8pPr marL="1371600" algn="ctr" defTabSz="1220788" rtl="0" fontAlgn="base">
        <a:spcBef>
          <a:spcPct val="0"/>
        </a:spcBef>
        <a:spcAft>
          <a:spcPct val="0"/>
        </a:spcAft>
        <a:defRPr sz="5900">
          <a:solidFill>
            <a:schemeClr val="tx1"/>
          </a:solidFill>
          <a:latin typeface="Calibri" pitchFamily="34" charset="0"/>
        </a:defRPr>
      </a:lvl8pPr>
      <a:lvl9pPr marL="1828800" algn="ctr" defTabSz="1220788" rtl="0" fontAlgn="base">
        <a:spcBef>
          <a:spcPct val="0"/>
        </a:spcBef>
        <a:spcAft>
          <a:spcPct val="0"/>
        </a:spcAft>
        <a:defRPr sz="5900">
          <a:solidFill>
            <a:schemeClr val="tx1"/>
          </a:solidFill>
          <a:latin typeface="Calibri" pitchFamily="34" charset="0"/>
        </a:defRPr>
      </a:lvl9pPr>
    </p:titleStyle>
    <p:bodyStyle>
      <a:lvl1pPr marL="457200" indent="-457200" algn="l" defTabSz="1220788" rtl="0" eaLnBrk="0" fontAlgn="base" hangingPunct="0">
        <a:spcBef>
          <a:spcPct val="20000"/>
        </a:spcBef>
        <a:spcAft>
          <a:spcPct val="0"/>
        </a:spcAft>
        <a:buFont typeface="Arial" charset="0"/>
        <a:buChar char="•"/>
        <a:defRPr sz="4300" kern="1200">
          <a:solidFill>
            <a:schemeClr val="tx1"/>
          </a:solidFill>
          <a:latin typeface="+mn-lt"/>
          <a:ea typeface="+mn-ea"/>
          <a:cs typeface="+mn-cs"/>
        </a:defRPr>
      </a:lvl1pPr>
      <a:lvl2pPr marL="992188" indent="-381000" algn="l" defTabSz="1220788" rtl="0" eaLnBrk="0" fontAlgn="base" hangingPunct="0">
        <a:spcBef>
          <a:spcPct val="20000"/>
        </a:spcBef>
        <a:spcAft>
          <a:spcPct val="0"/>
        </a:spcAft>
        <a:buFont typeface="Arial" charset="0"/>
        <a:buChar char="–"/>
        <a:defRPr sz="3700" kern="1200">
          <a:solidFill>
            <a:schemeClr val="tx1"/>
          </a:solidFill>
          <a:latin typeface="+mn-lt"/>
          <a:ea typeface="+mn-ea"/>
          <a:cs typeface="+mn-cs"/>
        </a:defRPr>
      </a:lvl2pPr>
      <a:lvl3pPr marL="1527175" indent="-304800" algn="l" defTabSz="1220788" rtl="0" eaLnBrk="0" fontAlgn="base" hangingPunct="0">
        <a:spcBef>
          <a:spcPct val="20000"/>
        </a:spcBef>
        <a:spcAft>
          <a:spcPct val="0"/>
        </a:spcAft>
        <a:buFont typeface="Arial" charset="0"/>
        <a:buChar char="•"/>
        <a:defRPr sz="3200" kern="1200">
          <a:solidFill>
            <a:schemeClr val="tx1"/>
          </a:solidFill>
          <a:latin typeface="+mn-lt"/>
          <a:ea typeface="+mn-ea"/>
          <a:cs typeface="+mn-cs"/>
        </a:defRPr>
      </a:lvl3pPr>
      <a:lvl4pPr marL="2138363" indent="-304800" algn="l" defTabSz="1220788" rtl="0" eaLnBrk="0" fontAlgn="base" hangingPunct="0">
        <a:spcBef>
          <a:spcPct val="20000"/>
        </a:spcBef>
        <a:spcAft>
          <a:spcPct val="0"/>
        </a:spcAft>
        <a:buFont typeface="Arial" charset="0"/>
        <a:buChar char="–"/>
        <a:defRPr sz="2700" kern="1200">
          <a:solidFill>
            <a:schemeClr val="tx1"/>
          </a:solidFill>
          <a:latin typeface="+mn-lt"/>
          <a:ea typeface="+mn-ea"/>
          <a:cs typeface="+mn-cs"/>
        </a:defRPr>
      </a:lvl4pPr>
      <a:lvl5pPr marL="2749550" indent="-304800" algn="l" defTabSz="1220788" rtl="0" eaLnBrk="0" fontAlgn="base" hangingPunct="0">
        <a:spcBef>
          <a:spcPct val="20000"/>
        </a:spcBef>
        <a:spcAft>
          <a:spcPct val="0"/>
        </a:spcAft>
        <a:buFont typeface="Arial" charset="0"/>
        <a:buChar char="»"/>
        <a:defRPr sz="2700" kern="1200">
          <a:solidFill>
            <a:schemeClr val="tx1"/>
          </a:solidFill>
          <a:latin typeface="+mn-lt"/>
          <a:ea typeface="+mn-ea"/>
          <a:cs typeface="+mn-cs"/>
        </a:defRPr>
      </a:lvl5pPr>
      <a:lvl6pPr marL="3361099"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72207"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83316"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94425"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BF2E5"/>
        </a:solidFill>
        <a:effectLst/>
      </p:bgPr>
    </p:bg>
    <p:spTree>
      <p:nvGrpSpPr>
        <p:cNvPr id="1" name=""/>
        <p:cNvGrpSpPr/>
        <p:nvPr/>
      </p:nvGrpSpPr>
      <p:grpSpPr>
        <a:xfrm>
          <a:off x="0" y="0"/>
          <a:ext cx="0" cy="0"/>
          <a:chOff x="0" y="0"/>
          <a:chExt cx="0" cy="0"/>
        </a:xfrm>
      </p:grpSpPr>
      <p:sp>
        <p:nvSpPr>
          <p:cNvPr id="15363" name="Tekstboks 9"/>
          <p:cNvSpPr txBox="1">
            <a:spLocks noChangeArrowheads="1"/>
          </p:cNvSpPr>
          <p:nvPr/>
        </p:nvSpPr>
        <p:spPr bwMode="auto">
          <a:xfrm>
            <a:off x="997081" y="2303738"/>
            <a:ext cx="9805676" cy="1311275"/>
          </a:xfrm>
          <a:prstGeom prst="rect">
            <a:avLst/>
          </a:prstGeom>
          <a:noFill/>
          <a:ln w="9525">
            <a:noFill/>
            <a:miter lim="800000"/>
            <a:headEnd/>
            <a:tailEnd/>
          </a:ln>
        </p:spPr>
        <p:txBody>
          <a:bodyPr>
            <a:spAutoFit/>
          </a:bodyPr>
          <a:lstStyle/>
          <a:p>
            <a:r>
              <a:rPr lang="da-DK" sz="8000" dirty="0">
                <a:solidFill>
                  <a:srgbClr val="9BBB59"/>
                </a:solidFill>
                <a:latin typeface="Aharoni"/>
                <a:ea typeface="Aharoni"/>
                <a:cs typeface="Aharoni"/>
              </a:rPr>
              <a:t>Robert R</a:t>
            </a:r>
            <a:endParaRPr lang="da-DK" sz="8000" dirty="0">
              <a:solidFill>
                <a:srgbClr val="9BBB59"/>
              </a:solidFill>
              <a:latin typeface="Calibri" pitchFamily="34" charset="0"/>
            </a:endParaRPr>
          </a:p>
        </p:txBody>
      </p:sp>
      <p:sp>
        <p:nvSpPr>
          <p:cNvPr id="15364" name="Tekstboks 10"/>
          <p:cNvSpPr txBox="1">
            <a:spLocks noChangeArrowheads="1"/>
          </p:cNvSpPr>
          <p:nvPr/>
        </p:nvSpPr>
        <p:spPr bwMode="auto">
          <a:xfrm>
            <a:off x="984693" y="3269340"/>
            <a:ext cx="9805676" cy="1311275"/>
          </a:xfrm>
          <a:prstGeom prst="rect">
            <a:avLst/>
          </a:prstGeom>
          <a:noFill/>
          <a:ln w="9525">
            <a:noFill/>
            <a:miter lim="800000"/>
            <a:headEnd/>
            <a:tailEnd/>
          </a:ln>
        </p:spPr>
        <p:txBody>
          <a:bodyPr>
            <a:spAutoFit/>
          </a:bodyPr>
          <a:lstStyle/>
          <a:p>
            <a:r>
              <a:rPr lang="da-DK" sz="8000" dirty="0">
                <a:solidFill>
                  <a:srgbClr val="7F7F7F"/>
                </a:solidFill>
                <a:latin typeface="Aharoni"/>
                <a:ea typeface="Aharoni"/>
                <a:cs typeface="Aharoni"/>
              </a:rPr>
              <a:t>BLAKE</a:t>
            </a:r>
            <a:endParaRPr lang="da-DK" sz="8000" dirty="0">
              <a:latin typeface="Calibri" pitchFamily="34" charset="0"/>
            </a:endParaRPr>
          </a:p>
        </p:txBody>
      </p:sp>
      <p:sp>
        <p:nvSpPr>
          <p:cNvPr id="15365" name="Tekstboks 11"/>
          <p:cNvSpPr txBox="1">
            <a:spLocks noChangeArrowheads="1"/>
          </p:cNvSpPr>
          <p:nvPr/>
        </p:nvSpPr>
        <p:spPr bwMode="auto">
          <a:xfrm>
            <a:off x="1079286" y="4421673"/>
            <a:ext cx="8270894" cy="1077218"/>
          </a:xfrm>
          <a:prstGeom prst="rect">
            <a:avLst/>
          </a:prstGeom>
          <a:noFill/>
          <a:ln w="9525">
            <a:noFill/>
            <a:miter lim="800000"/>
            <a:headEnd/>
            <a:tailEnd/>
          </a:ln>
        </p:spPr>
        <p:txBody>
          <a:bodyPr>
            <a:spAutoFit/>
          </a:bodyPr>
          <a:lstStyle/>
          <a:p>
            <a:r>
              <a:rPr lang="da-DK" sz="3200" b="1" dirty="0">
                <a:solidFill>
                  <a:srgbClr val="595959"/>
                </a:solidFill>
                <a:latin typeface="Calibri" pitchFamily="34" charset="0"/>
              </a:rPr>
              <a:t>Amerikanske management teoretiker</a:t>
            </a:r>
            <a:br>
              <a:rPr lang="da-DK" sz="3200" b="1" dirty="0">
                <a:solidFill>
                  <a:srgbClr val="595959"/>
                </a:solidFill>
                <a:latin typeface="Calibri" pitchFamily="34" charset="0"/>
              </a:rPr>
            </a:br>
            <a:r>
              <a:rPr lang="da-DK" sz="3200" b="1" dirty="0">
                <a:solidFill>
                  <a:srgbClr val="595959"/>
                </a:solidFill>
                <a:latin typeface="Calibri" pitchFamily="34" charset="0"/>
              </a:rPr>
              <a:t>21. januar 1918 – 20. juni 2004</a:t>
            </a:r>
            <a:endParaRPr lang="da-DK" sz="3200" b="1" dirty="0">
              <a:latin typeface="Calibri" pitchFamily="34" charset="0"/>
            </a:endParaRPr>
          </a:p>
        </p:txBody>
      </p:sp>
      <p:sp>
        <p:nvSpPr>
          <p:cNvPr id="15366" name="Tekstboks 9"/>
          <p:cNvSpPr txBox="1">
            <a:spLocks noChangeArrowheads="1"/>
          </p:cNvSpPr>
          <p:nvPr/>
        </p:nvSpPr>
        <p:spPr bwMode="auto">
          <a:xfrm>
            <a:off x="1079286" y="5561013"/>
            <a:ext cx="9805676" cy="1311275"/>
          </a:xfrm>
          <a:prstGeom prst="rect">
            <a:avLst/>
          </a:prstGeom>
          <a:noFill/>
          <a:ln w="9525">
            <a:noFill/>
            <a:miter lim="800000"/>
            <a:headEnd/>
            <a:tailEnd/>
          </a:ln>
        </p:spPr>
        <p:txBody>
          <a:bodyPr>
            <a:spAutoFit/>
          </a:bodyPr>
          <a:lstStyle/>
          <a:p>
            <a:r>
              <a:rPr lang="da-DK" sz="8000" dirty="0">
                <a:solidFill>
                  <a:srgbClr val="9BBB59"/>
                </a:solidFill>
                <a:latin typeface="Aharoni"/>
                <a:ea typeface="Aharoni"/>
                <a:cs typeface="Aharoni"/>
              </a:rPr>
              <a:t>Jane S</a:t>
            </a:r>
            <a:endParaRPr lang="da-DK" sz="8000" dirty="0">
              <a:solidFill>
                <a:srgbClr val="9BBB59"/>
              </a:solidFill>
              <a:latin typeface="Calibri" pitchFamily="34" charset="0"/>
            </a:endParaRPr>
          </a:p>
        </p:txBody>
      </p:sp>
      <p:sp>
        <p:nvSpPr>
          <p:cNvPr id="15367" name="Tekstboks 10"/>
          <p:cNvSpPr txBox="1">
            <a:spLocks noChangeArrowheads="1"/>
          </p:cNvSpPr>
          <p:nvPr/>
        </p:nvSpPr>
        <p:spPr bwMode="auto">
          <a:xfrm>
            <a:off x="1079286" y="6525447"/>
            <a:ext cx="9805676" cy="1311275"/>
          </a:xfrm>
          <a:prstGeom prst="rect">
            <a:avLst/>
          </a:prstGeom>
          <a:noFill/>
          <a:ln w="9525">
            <a:noFill/>
            <a:miter lim="800000"/>
            <a:headEnd/>
            <a:tailEnd/>
          </a:ln>
        </p:spPr>
        <p:txBody>
          <a:bodyPr>
            <a:spAutoFit/>
          </a:bodyPr>
          <a:lstStyle/>
          <a:p>
            <a:r>
              <a:rPr lang="da-DK" sz="8000" dirty="0">
                <a:solidFill>
                  <a:srgbClr val="7F7F7F"/>
                </a:solidFill>
                <a:latin typeface="Aharoni"/>
                <a:ea typeface="Aharoni"/>
                <a:cs typeface="Aharoni"/>
              </a:rPr>
              <a:t>MOUTON</a:t>
            </a:r>
            <a:endParaRPr lang="da-DK" sz="8000" dirty="0">
              <a:latin typeface="Calibri" pitchFamily="34" charset="0"/>
            </a:endParaRPr>
          </a:p>
        </p:txBody>
      </p:sp>
      <p:sp>
        <p:nvSpPr>
          <p:cNvPr id="15368" name="Tekstboks 11"/>
          <p:cNvSpPr txBox="1">
            <a:spLocks noChangeArrowheads="1"/>
          </p:cNvSpPr>
          <p:nvPr/>
        </p:nvSpPr>
        <p:spPr bwMode="auto">
          <a:xfrm>
            <a:off x="1079287" y="7661970"/>
            <a:ext cx="8270893" cy="1077218"/>
          </a:xfrm>
          <a:prstGeom prst="rect">
            <a:avLst/>
          </a:prstGeom>
          <a:noFill/>
          <a:ln w="9525">
            <a:noFill/>
            <a:miter lim="800000"/>
            <a:headEnd/>
            <a:tailEnd/>
          </a:ln>
        </p:spPr>
        <p:txBody>
          <a:bodyPr>
            <a:spAutoFit/>
          </a:bodyPr>
          <a:lstStyle/>
          <a:p>
            <a:r>
              <a:rPr lang="da-DK" sz="3200" b="1" dirty="0">
                <a:solidFill>
                  <a:srgbClr val="595959"/>
                </a:solidFill>
                <a:latin typeface="Calibri" pitchFamily="34" charset="0"/>
              </a:rPr>
              <a:t>Amerikanske management teoretiker</a:t>
            </a:r>
            <a:br>
              <a:rPr lang="da-DK" sz="3200" b="1" dirty="0">
                <a:solidFill>
                  <a:srgbClr val="595959"/>
                </a:solidFill>
                <a:latin typeface="Calibri" pitchFamily="34" charset="0"/>
              </a:rPr>
            </a:br>
            <a:r>
              <a:rPr lang="da-DK" sz="3200" b="1" dirty="0">
                <a:solidFill>
                  <a:srgbClr val="595959"/>
                </a:solidFill>
                <a:latin typeface="Calibri" pitchFamily="34" charset="0"/>
              </a:rPr>
              <a:t>15. april 1930 – 7. december 1987</a:t>
            </a:r>
            <a:endParaRPr lang="da-DK" sz="3200" b="1" dirty="0">
              <a:latin typeface="Calibri" pitchFamily="34" charset="0"/>
            </a:endParaRPr>
          </a:p>
        </p:txBody>
      </p:sp>
      <p:sp>
        <p:nvSpPr>
          <p:cNvPr id="15369" name="Text Box 9"/>
          <p:cNvSpPr txBox="1">
            <a:spLocks noChangeArrowheads="1"/>
          </p:cNvSpPr>
          <p:nvPr/>
        </p:nvSpPr>
        <p:spPr bwMode="auto">
          <a:xfrm>
            <a:off x="1079287" y="977955"/>
            <a:ext cx="7343672" cy="641350"/>
          </a:xfrm>
          <a:prstGeom prst="rect">
            <a:avLst/>
          </a:prstGeom>
          <a:noFill/>
          <a:ln w="9525">
            <a:noFill/>
            <a:miter lim="800000"/>
            <a:headEnd/>
            <a:tailEnd/>
          </a:ln>
        </p:spPr>
        <p:txBody>
          <a:bodyPr>
            <a:spAutoFit/>
          </a:bodyPr>
          <a:lstStyle/>
          <a:p>
            <a:pPr defTabSz="914400">
              <a:spcBef>
                <a:spcPct val="50000"/>
              </a:spcBef>
            </a:pPr>
            <a:r>
              <a:rPr lang="da-DK" sz="3600" b="1" dirty="0"/>
              <a:t>L</a:t>
            </a:r>
            <a:r>
              <a:rPr lang="da-DK" sz="3600" b="1" dirty="0" smtClean="0"/>
              <a:t>edelsesgitteret</a:t>
            </a:r>
            <a:endParaRPr lang="da-DK" sz="3600" b="1" dirty="0"/>
          </a:p>
        </p:txBody>
      </p:sp>
    </p:spTree>
  </p:cSld>
  <p:clrMapOvr>
    <a:masterClrMapping/>
  </p:clrMapOvr>
  <p:transition advClick="0" advTm="2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Tabel 32"/>
          <p:cNvGraphicFramePr>
            <a:graphicFrameLocks noGrp="1"/>
          </p:cNvGraphicFramePr>
          <p:nvPr>
            <p:extLst>
              <p:ext uri="{D42A27DB-BD31-4B8C-83A1-F6EECF244321}">
                <p14:modId xmlns:p14="http://schemas.microsoft.com/office/powerpoint/2010/main" val="2039253873"/>
              </p:ext>
            </p:extLst>
          </p:nvPr>
        </p:nvGraphicFramePr>
        <p:xfrm>
          <a:off x="1057708" y="1336528"/>
          <a:ext cx="6463151" cy="6108472"/>
        </p:xfrm>
        <a:graphic>
          <a:graphicData uri="http://schemas.openxmlformats.org/drawingml/2006/table">
            <a:tbl>
              <a:tblPr firstRow="1" bandRow="1">
                <a:tableStyleId>{5C22544A-7EE6-4342-B048-85BDC9FD1C3A}</a:tableStyleId>
              </a:tblPr>
              <a:tblGrid>
                <a:gridCol w="748151"/>
                <a:gridCol w="727364"/>
                <a:gridCol w="706582"/>
                <a:gridCol w="727363"/>
                <a:gridCol w="727364"/>
                <a:gridCol w="706582"/>
                <a:gridCol w="748145"/>
                <a:gridCol w="665016"/>
                <a:gridCol w="706584"/>
              </a:tblGrid>
              <a:tr h="771233">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r>
              <a:tr h="667328">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r>
              <a:tr h="665943">
                <a:tc>
                  <a:txBody>
                    <a:bodyPr/>
                    <a:lstStyle/>
                    <a:p>
                      <a:endParaRPr lang="da-DK" dirty="0"/>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r>
              <a:tr h="667328">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r>
              <a:tr h="667328">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r>
              <a:tr h="667328">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r>
              <a:tr h="667328">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r>
              <a:tr h="667328">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r>
              <a:tr h="667328">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a:p>
                  </a:txBody>
                  <a:tcPr>
                    <a:solidFill>
                      <a:schemeClr val="bg1">
                        <a:lumMod val="85000"/>
                      </a:schemeClr>
                    </a:solidFill>
                  </a:tcPr>
                </a:tc>
                <a:tc>
                  <a:txBody>
                    <a:bodyPr/>
                    <a:lstStyle/>
                    <a:p>
                      <a:endParaRPr lang="da-DK" dirty="0"/>
                    </a:p>
                  </a:txBody>
                  <a:tcPr>
                    <a:solidFill>
                      <a:schemeClr val="bg1">
                        <a:lumMod val="85000"/>
                      </a:schemeClr>
                    </a:solidFill>
                  </a:tcPr>
                </a:tc>
                <a:tc>
                  <a:txBody>
                    <a:bodyPr/>
                    <a:lstStyle/>
                    <a:p>
                      <a:endParaRPr lang="da-DK" dirty="0"/>
                    </a:p>
                  </a:txBody>
                  <a:tcPr>
                    <a:solidFill>
                      <a:schemeClr val="bg1">
                        <a:lumMod val="85000"/>
                      </a:schemeClr>
                    </a:solidFill>
                  </a:tcPr>
                </a:tc>
              </a:tr>
            </a:tbl>
          </a:graphicData>
        </a:graphic>
      </p:graphicFrame>
      <p:grpSp>
        <p:nvGrpSpPr>
          <p:cNvPr id="5" name="Gruppe 4"/>
          <p:cNvGrpSpPr/>
          <p:nvPr/>
        </p:nvGrpSpPr>
        <p:grpSpPr>
          <a:xfrm>
            <a:off x="553525" y="290241"/>
            <a:ext cx="9496810" cy="7761152"/>
            <a:chOff x="553525" y="290241"/>
            <a:chExt cx="9496810" cy="7761152"/>
          </a:xfrm>
        </p:grpSpPr>
        <p:sp>
          <p:nvSpPr>
            <p:cNvPr id="6" name="Afrundet rektangel 5"/>
            <p:cNvSpPr/>
            <p:nvPr/>
          </p:nvSpPr>
          <p:spPr>
            <a:xfrm>
              <a:off x="8045836" y="6821308"/>
              <a:ext cx="2004499" cy="727768"/>
            </a:xfrm>
            <a:prstGeom prst="roundRect">
              <a:avLst/>
            </a:prstGeom>
            <a:noFill/>
            <a:ln w="57150">
              <a:noFill/>
            </a:ln>
          </p:spPr>
          <p:style>
            <a:lnRef idx="3">
              <a:schemeClr val="lt1"/>
            </a:lnRef>
            <a:fillRef idx="1">
              <a:schemeClr val="accent6"/>
            </a:fillRef>
            <a:effectRef idx="1">
              <a:schemeClr val="accent6"/>
            </a:effectRef>
            <a:fontRef idx="minor">
              <a:schemeClr val="lt1"/>
            </a:fontRef>
          </p:style>
          <p:txBody>
            <a:bodyPr rtlCol="0" anchor="ctr"/>
            <a:lstStyle/>
            <a:p>
              <a:pPr lvl="0" defTabSz="889000">
                <a:lnSpc>
                  <a:spcPct val="100000"/>
                </a:lnSpc>
                <a:spcBef>
                  <a:spcPct val="0"/>
                </a:spcBef>
                <a:spcAft>
                  <a:spcPts val="0"/>
                </a:spcAft>
              </a:pPr>
              <a:r>
                <a:rPr lang="da-DK" sz="2000" b="1" dirty="0" smtClean="0">
                  <a:solidFill>
                    <a:srgbClr val="7A850B"/>
                  </a:solidFill>
                  <a:latin typeface="Myriad Web Pro" pitchFamily="34" charset="0"/>
                  <a:cs typeface="Aharoni" pitchFamily="2" charset="-79"/>
                </a:rPr>
                <a:t>Hensyn </a:t>
              </a:r>
            </a:p>
            <a:p>
              <a:pPr lvl="0" defTabSz="889000">
                <a:lnSpc>
                  <a:spcPct val="100000"/>
                </a:lnSpc>
                <a:spcBef>
                  <a:spcPct val="0"/>
                </a:spcBef>
                <a:spcAft>
                  <a:spcPts val="0"/>
                </a:spcAft>
              </a:pPr>
              <a:r>
                <a:rPr lang="da-DK" sz="2000" b="1" dirty="0" smtClean="0">
                  <a:solidFill>
                    <a:srgbClr val="7A850B"/>
                  </a:solidFill>
                  <a:latin typeface="Myriad Web Pro" pitchFamily="34" charset="0"/>
                  <a:cs typeface="Aharoni" pitchFamily="2" charset="-79"/>
                </a:rPr>
                <a:t>produktion</a:t>
              </a:r>
              <a:endParaRPr lang="da-DK" sz="2000" b="1" dirty="0">
                <a:solidFill>
                  <a:srgbClr val="7A850B"/>
                </a:solidFill>
                <a:latin typeface="Myriad Web Pro" pitchFamily="34" charset="0"/>
                <a:cs typeface="Aharoni" pitchFamily="2" charset="-79"/>
              </a:endParaRPr>
            </a:p>
          </p:txBody>
        </p:sp>
        <p:sp>
          <p:nvSpPr>
            <p:cNvPr id="7" name="Rektangel 6"/>
            <p:cNvSpPr/>
            <p:nvPr/>
          </p:nvSpPr>
          <p:spPr>
            <a:xfrm>
              <a:off x="1282827" y="7571674"/>
              <a:ext cx="356188" cy="461665"/>
            </a:xfrm>
            <a:prstGeom prst="rect">
              <a:avLst/>
            </a:prstGeom>
            <a:solidFill>
              <a:srgbClr val="ABBC06"/>
            </a:solidFill>
          </p:spPr>
          <p:txBody>
            <a:bodyPr wrap="none">
              <a:spAutoFit/>
            </a:bodyPr>
            <a:lstStyle/>
            <a:p>
              <a:r>
                <a:rPr lang="da-DK" b="1" dirty="0" smtClean="0">
                  <a:solidFill>
                    <a:schemeClr val="bg1"/>
                  </a:solidFill>
                  <a:latin typeface="Myriad Web Pro" pitchFamily="34" charset="0"/>
                  <a:cs typeface="Aharoni" pitchFamily="2" charset="-79"/>
                </a:rPr>
                <a:t>1</a:t>
              </a:r>
              <a:endParaRPr lang="da-DK" dirty="0"/>
            </a:p>
          </p:txBody>
        </p:sp>
        <p:sp>
          <p:nvSpPr>
            <p:cNvPr id="8" name="Rektangel 7"/>
            <p:cNvSpPr/>
            <p:nvPr/>
          </p:nvSpPr>
          <p:spPr>
            <a:xfrm>
              <a:off x="2013455" y="7571061"/>
              <a:ext cx="356188" cy="461665"/>
            </a:xfrm>
            <a:prstGeom prst="rect">
              <a:avLst/>
            </a:prstGeom>
            <a:solidFill>
              <a:srgbClr val="ABBC06"/>
            </a:solidFill>
          </p:spPr>
          <p:txBody>
            <a:bodyPr wrap="none">
              <a:spAutoFit/>
            </a:bodyPr>
            <a:lstStyle/>
            <a:p>
              <a:r>
                <a:rPr lang="da-DK" b="1" dirty="0">
                  <a:solidFill>
                    <a:schemeClr val="bg1"/>
                  </a:solidFill>
                  <a:latin typeface="Myriad Web Pro" pitchFamily="34" charset="0"/>
                  <a:cs typeface="Aharoni" pitchFamily="2" charset="-79"/>
                </a:rPr>
                <a:t>2</a:t>
              </a:r>
              <a:endParaRPr lang="da-DK" dirty="0"/>
            </a:p>
          </p:txBody>
        </p:sp>
        <p:sp>
          <p:nvSpPr>
            <p:cNvPr id="9" name="Rektangel 8"/>
            <p:cNvSpPr/>
            <p:nvPr/>
          </p:nvSpPr>
          <p:spPr>
            <a:xfrm>
              <a:off x="2746600" y="7584096"/>
              <a:ext cx="356188" cy="461665"/>
            </a:xfrm>
            <a:prstGeom prst="rect">
              <a:avLst/>
            </a:prstGeom>
            <a:solidFill>
              <a:srgbClr val="ABBC06"/>
            </a:solidFill>
          </p:spPr>
          <p:txBody>
            <a:bodyPr wrap="none">
              <a:spAutoFit/>
            </a:bodyPr>
            <a:lstStyle/>
            <a:p>
              <a:r>
                <a:rPr lang="da-DK" b="1" dirty="0">
                  <a:solidFill>
                    <a:schemeClr val="bg1"/>
                  </a:solidFill>
                  <a:latin typeface="Myriad Web Pro" pitchFamily="34" charset="0"/>
                  <a:cs typeface="Aharoni" pitchFamily="2" charset="-79"/>
                </a:rPr>
                <a:t>3</a:t>
              </a:r>
              <a:endParaRPr lang="da-DK" dirty="0"/>
            </a:p>
          </p:txBody>
        </p:sp>
        <p:sp>
          <p:nvSpPr>
            <p:cNvPr id="10" name="Rektangel 9"/>
            <p:cNvSpPr/>
            <p:nvPr/>
          </p:nvSpPr>
          <p:spPr>
            <a:xfrm>
              <a:off x="3473279" y="7586716"/>
              <a:ext cx="356188" cy="461665"/>
            </a:xfrm>
            <a:prstGeom prst="rect">
              <a:avLst/>
            </a:prstGeom>
            <a:solidFill>
              <a:srgbClr val="ABBC06"/>
            </a:solidFill>
          </p:spPr>
          <p:txBody>
            <a:bodyPr wrap="none">
              <a:spAutoFit/>
            </a:bodyPr>
            <a:lstStyle/>
            <a:p>
              <a:r>
                <a:rPr lang="da-DK" b="1" dirty="0">
                  <a:solidFill>
                    <a:schemeClr val="bg1"/>
                  </a:solidFill>
                  <a:latin typeface="Myriad Web Pro" pitchFamily="34" charset="0"/>
                  <a:cs typeface="Aharoni" pitchFamily="2" charset="-79"/>
                </a:rPr>
                <a:t>4</a:t>
              </a:r>
              <a:endParaRPr lang="da-DK" dirty="0"/>
            </a:p>
          </p:txBody>
        </p:sp>
        <p:sp>
          <p:nvSpPr>
            <p:cNvPr id="11" name="Rektangel 10"/>
            <p:cNvSpPr/>
            <p:nvPr/>
          </p:nvSpPr>
          <p:spPr>
            <a:xfrm>
              <a:off x="4206424" y="7575688"/>
              <a:ext cx="356188" cy="461665"/>
            </a:xfrm>
            <a:prstGeom prst="rect">
              <a:avLst/>
            </a:prstGeom>
            <a:solidFill>
              <a:srgbClr val="ABBC06"/>
            </a:solidFill>
          </p:spPr>
          <p:txBody>
            <a:bodyPr wrap="none">
              <a:spAutoFit/>
            </a:bodyPr>
            <a:lstStyle/>
            <a:p>
              <a:r>
                <a:rPr lang="da-DK" b="1" dirty="0">
                  <a:solidFill>
                    <a:schemeClr val="bg1"/>
                  </a:solidFill>
                  <a:latin typeface="Myriad Web Pro" pitchFamily="34" charset="0"/>
                  <a:cs typeface="Aharoni" pitchFamily="2" charset="-79"/>
                </a:rPr>
                <a:t>5</a:t>
              </a:r>
              <a:endParaRPr lang="da-DK" dirty="0"/>
            </a:p>
          </p:txBody>
        </p:sp>
        <p:sp>
          <p:nvSpPr>
            <p:cNvPr id="12" name="Rektangel 11"/>
            <p:cNvSpPr/>
            <p:nvPr/>
          </p:nvSpPr>
          <p:spPr>
            <a:xfrm>
              <a:off x="4901858" y="7589112"/>
              <a:ext cx="356188" cy="461665"/>
            </a:xfrm>
            <a:prstGeom prst="rect">
              <a:avLst/>
            </a:prstGeom>
            <a:solidFill>
              <a:srgbClr val="ABBC06"/>
            </a:solidFill>
          </p:spPr>
          <p:txBody>
            <a:bodyPr wrap="none">
              <a:spAutoFit/>
            </a:bodyPr>
            <a:lstStyle/>
            <a:p>
              <a:r>
                <a:rPr lang="da-DK" b="1" dirty="0">
                  <a:solidFill>
                    <a:schemeClr val="bg1"/>
                  </a:solidFill>
                  <a:latin typeface="Myriad Web Pro" pitchFamily="34" charset="0"/>
                  <a:cs typeface="Aharoni" pitchFamily="2" charset="-79"/>
                </a:rPr>
                <a:t>6</a:t>
              </a:r>
              <a:endParaRPr lang="da-DK" dirty="0"/>
            </a:p>
          </p:txBody>
        </p:sp>
        <p:sp>
          <p:nvSpPr>
            <p:cNvPr id="13" name="Rektangel 12"/>
            <p:cNvSpPr/>
            <p:nvPr/>
          </p:nvSpPr>
          <p:spPr>
            <a:xfrm>
              <a:off x="5628537" y="7581706"/>
              <a:ext cx="356188" cy="461665"/>
            </a:xfrm>
            <a:prstGeom prst="rect">
              <a:avLst/>
            </a:prstGeom>
            <a:solidFill>
              <a:srgbClr val="ABBC06"/>
            </a:solidFill>
          </p:spPr>
          <p:txBody>
            <a:bodyPr wrap="none">
              <a:spAutoFit/>
            </a:bodyPr>
            <a:lstStyle/>
            <a:p>
              <a:r>
                <a:rPr lang="da-DK" b="1" dirty="0">
                  <a:solidFill>
                    <a:schemeClr val="bg1"/>
                  </a:solidFill>
                  <a:latin typeface="Myriad Web Pro" pitchFamily="34" charset="0"/>
                  <a:cs typeface="Aharoni" pitchFamily="2" charset="-79"/>
                </a:rPr>
                <a:t>7</a:t>
              </a:r>
              <a:endParaRPr lang="da-DK" dirty="0"/>
            </a:p>
          </p:txBody>
        </p:sp>
        <p:sp>
          <p:nvSpPr>
            <p:cNvPr id="14" name="Rektangel 13"/>
            <p:cNvSpPr/>
            <p:nvPr/>
          </p:nvSpPr>
          <p:spPr>
            <a:xfrm>
              <a:off x="6330437" y="7589728"/>
              <a:ext cx="356188" cy="461665"/>
            </a:xfrm>
            <a:prstGeom prst="rect">
              <a:avLst/>
            </a:prstGeom>
            <a:solidFill>
              <a:srgbClr val="ABBC06"/>
            </a:solidFill>
          </p:spPr>
          <p:txBody>
            <a:bodyPr wrap="none">
              <a:spAutoFit/>
            </a:bodyPr>
            <a:lstStyle/>
            <a:p>
              <a:r>
                <a:rPr lang="da-DK" b="1" dirty="0">
                  <a:solidFill>
                    <a:schemeClr val="bg1"/>
                  </a:solidFill>
                  <a:latin typeface="Myriad Web Pro" pitchFamily="34" charset="0"/>
                  <a:cs typeface="Aharoni" pitchFamily="2" charset="-79"/>
                </a:rPr>
                <a:t>8</a:t>
              </a:r>
              <a:endParaRPr lang="da-DK" dirty="0"/>
            </a:p>
          </p:txBody>
        </p:sp>
        <p:sp>
          <p:nvSpPr>
            <p:cNvPr id="15" name="Rektangel 14"/>
            <p:cNvSpPr/>
            <p:nvPr/>
          </p:nvSpPr>
          <p:spPr>
            <a:xfrm>
              <a:off x="7008990" y="7584102"/>
              <a:ext cx="356188" cy="461665"/>
            </a:xfrm>
            <a:prstGeom prst="rect">
              <a:avLst/>
            </a:prstGeom>
            <a:solidFill>
              <a:srgbClr val="ABBC06"/>
            </a:solidFill>
          </p:spPr>
          <p:txBody>
            <a:bodyPr wrap="none">
              <a:spAutoFit/>
            </a:bodyPr>
            <a:lstStyle/>
            <a:p>
              <a:r>
                <a:rPr lang="da-DK" b="1" dirty="0">
                  <a:solidFill>
                    <a:schemeClr val="bg1"/>
                  </a:solidFill>
                  <a:latin typeface="Myriad Web Pro" pitchFamily="34" charset="0"/>
                  <a:cs typeface="Aharoni" pitchFamily="2" charset="-79"/>
                </a:rPr>
                <a:t>9</a:t>
              </a:r>
              <a:endParaRPr lang="da-DK" dirty="0"/>
            </a:p>
          </p:txBody>
        </p:sp>
        <p:sp>
          <p:nvSpPr>
            <p:cNvPr id="16" name="Rektangel 15"/>
            <p:cNvSpPr/>
            <p:nvPr/>
          </p:nvSpPr>
          <p:spPr>
            <a:xfrm>
              <a:off x="564615" y="6928547"/>
              <a:ext cx="356188" cy="461665"/>
            </a:xfrm>
            <a:prstGeom prst="rect">
              <a:avLst/>
            </a:prstGeom>
            <a:solidFill>
              <a:srgbClr val="7A850B"/>
            </a:solidFill>
          </p:spPr>
          <p:txBody>
            <a:bodyPr wrap="none">
              <a:spAutoFit/>
            </a:bodyPr>
            <a:lstStyle/>
            <a:p>
              <a:r>
                <a:rPr lang="da-DK" b="1" dirty="0" smtClean="0">
                  <a:solidFill>
                    <a:schemeClr val="bg1"/>
                  </a:solidFill>
                  <a:latin typeface="Myriad Web Pro" pitchFamily="34" charset="0"/>
                  <a:cs typeface="Aharoni" pitchFamily="2" charset="-79"/>
                </a:rPr>
                <a:t>1</a:t>
              </a:r>
              <a:endParaRPr lang="da-DK" dirty="0"/>
            </a:p>
          </p:txBody>
        </p:sp>
        <p:sp>
          <p:nvSpPr>
            <p:cNvPr id="17" name="Rektangel 16"/>
            <p:cNvSpPr/>
            <p:nvPr/>
          </p:nvSpPr>
          <p:spPr>
            <a:xfrm>
              <a:off x="564615" y="6242747"/>
              <a:ext cx="356188" cy="461665"/>
            </a:xfrm>
            <a:prstGeom prst="rect">
              <a:avLst/>
            </a:prstGeom>
            <a:solidFill>
              <a:srgbClr val="7A850B"/>
            </a:solidFill>
          </p:spPr>
          <p:txBody>
            <a:bodyPr wrap="none">
              <a:spAutoFit/>
            </a:bodyPr>
            <a:lstStyle/>
            <a:p>
              <a:r>
                <a:rPr lang="da-DK" b="1" dirty="0">
                  <a:solidFill>
                    <a:schemeClr val="bg1"/>
                  </a:solidFill>
                  <a:latin typeface="Myriad Web Pro" pitchFamily="34" charset="0"/>
                  <a:cs typeface="Aharoni" pitchFamily="2" charset="-79"/>
                </a:rPr>
                <a:t>2</a:t>
              </a:r>
              <a:endParaRPr lang="da-DK" dirty="0"/>
            </a:p>
          </p:txBody>
        </p:sp>
        <p:sp>
          <p:nvSpPr>
            <p:cNvPr id="18" name="Rektangel 17"/>
            <p:cNvSpPr/>
            <p:nvPr/>
          </p:nvSpPr>
          <p:spPr>
            <a:xfrm>
              <a:off x="556369" y="5575997"/>
              <a:ext cx="356188" cy="461665"/>
            </a:xfrm>
            <a:prstGeom prst="rect">
              <a:avLst/>
            </a:prstGeom>
            <a:solidFill>
              <a:srgbClr val="7A850B"/>
            </a:solidFill>
          </p:spPr>
          <p:txBody>
            <a:bodyPr wrap="none">
              <a:spAutoFit/>
            </a:bodyPr>
            <a:lstStyle/>
            <a:p>
              <a:r>
                <a:rPr lang="da-DK" b="1" dirty="0">
                  <a:solidFill>
                    <a:schemeClr val="bg1"/>
                  </a:solidFill>
                  <a:latin typeface="Myriad Web Pro" pitchFamily="34" charset="0"/>
                  <a:cs typeface="Aharoni" pitchFamily="2" charset="-79"/>
                </a:rPr>
                <a:t>3</a:t>
              </a:r>
              <a:endParaRPr lang="da-DK" dirty="0"/>
            </a:p>
          </p:txBody>
        </p:sp>
        <p:sp>
          <p:nvSpPr>
            <p:cNvPr id="19" name="Rektangel 18"/>
            <p:cNvSpPr/>
            <p:nvPr/>
          </p:nvSpPr>
          <p:spPr>
            <a:xfrm>
              <a:off x="561771" y="4890197"/>
              <a:ext cx="356188" cy="461665"/>
            </a:xfrm>
            <a:prstGeom prst="rect">
              <a:avLst/>
            </a:prstGeom>
            <a:solidFill>
              <a:srgbClr val="7A850B"/>
            </a:solidFill>
          </p:spPr>
          <p:txBody>
            <a:bodyPr wrap="none">
              <a:spAutoFit/>
            </a:bodyPr>
            <a:lstStyle/>
            <a:p>
              <a:r>
                <a:rPr lang="da-DK" b="1" dirty="0">
                  <a:solidFill>
                    <a:schemeClr val="bg1"/>
                  </a:solidFill>
                  <a:latin typeface="Myriad Web Pro" pitchFamily="34" charset="0"/>
                  <a:cs typeface="Aharoni" pitchFamily="2" charset="-79"/>
                </a:rPr>
                <a:t>4</a:t>
              </a:r>
              <a:endParaRPr lang="da-DK" dirty="0"/>
            </a:p>
          </p:txBody>
        </p:sp>
        <p:sp>
          <p:nvSpPr>
            <p:cNvPr id="20" name="Rektangel 19"/>
            <p:cNvSpPr/>
            <p:nvPr/>
          </p:nvSpPr>
          <p:spPr>
            <a:xfrm>
              <a:off x="561771" y="4223447"/>
              <a:ext cx="356188" cy="461665"/>
            </a:xfrm>
            <a:prstGeom prst="rect">
              <a:avLst/>
            </a:prstGeom>
            <a:solidFill>
              <a:srgbClr val="7A850B"/>
            </a:solidFill>
          </p:spPr>
          <p:txBody>
            <a:bodyPr wrap="none">
              <a:spAutoFit/>
            </a:bodyPr>
            <a:lstStyle/>
            <a:p>
              <a:r>
                <a:rPr lang="da-DK" b="1" dirty="0">
                  <a:solidFill>
                    <a:schemeClr val="bg1"/>
                  </a:solidFill>
                  <a:latin typeface="Myriad Web Pro" pitchFamily="34" charset="0"/>
                  <a:cs typeface="Aharoni" pitchFamily="2" charset="-79"/>
                </a:rPr>
                <a:t>5</a:t>
              </a:r>
              <a:endParaRPr lang="da-DK" dirty="0"/>
            </a:p>
          </p:txBody>
        </p:sp>
        <p:sp>
          <p:nvSpPr>
            <p:cNvPr id="21" name="Rektangel 20"/>
            <p:cNvSpPr/>
            <p:nvPr/>
          </p:nvSpPr>
          <p:spPr>
            <a:xfrm>
              <a:off x="553525" y="3575747"/>
              <a:ext cx="356188" cy="461665"/>
            </a:xfrm>
            <a:prstGeom prst="rect">
              <a:avLst/>
            </a:prstGeom>
            <a:solidFill>
              <a:srgbClr val="7A850B"/>
            </a:solidFill>
          </p:spPr>
          <p:txBody>
            <a:bodyPr wrap="none">
              <a:spAutoFit/>
            </a:bodyPr>
            <a:lstStyle/>
            <a:p>
              <a:r>
                <a:rPr lang="da-DK" b="1" dirty="0">
                  <a:solidFill>
                    <a:schemeClr val="bg1"/>
                  </a:solidFill>
                  <a:latin typeface="Myriad Web Pro" pitchFamily="34" charset="0"/>
                  <a:cs typeface="Aharoni" pitchFamily="2" charset="-79"/>
                </a:rPr>
                <a:t>6</a:t>
              </a:r>
              <a:endParaRPr lang="da-DK" dirty="0"/>
            </a:p>
          </p:txBody>
        </p:sp>
        <p:sp>
          <p:nvSpPr>
            <p:cNvPr id="22" name="Rektangel 21"/>
            <p:cNvSpPr/>
            <p:nvPr/>
          </p:nvSpPr>
          <p:spPr>
            <a:xfrm>
              <a:off x="553525" y="2870897"/>
              <a:ext cx="356188" cy="461665"/>
            </a:xfrm>
            <a:prstGeom prst="rect">
              <a:avLst/>
            </a:prstGeom>
            <a:solidFill>
              <a:srgbClr val="7A850B"/>
            </a:solidFill>
          </p:spPr>
          <p:txBody>
            <a:bodyPr wrap="none">
              <a:spAutoFit/>
            </a:bodyPr>
            <a:lstStyle/>
            <a:p>
              <a:r>
                <a:rPr lang="da-DK" b="1" dirty="0">
                  <a:solidFill>
                    <a:schemeClr val="bg1"/>
                  </a:solidFill>
                  <a:latin typeface="Myriad Web Pro" pitchFamily="34" charset="0"/>
                  <a:cs typeface="Aharoni" pitchFamily="2" charset="-79"/>
                </a:rPr>
                <a:t>7</a:t>
              </a:r>
              <a:endParaRPr lang="da-DK" dirty="0"/>
            </a:p>
          </p:txBody>
        </p:sp>
        <p:sp>
          <p:nvSpPr>
            <p:cNvPr id="23" name="Rektangel 22"/>
            <p:cNvSpPr/>
            <p:nvPr/>
          </p:nvSpPr>
          <p:spPr>
            <a:xfrm>
              <a:off x="553525" y="2204147"/>
              <a:ext cx="356188" cy="461665"/>
            </a:xfrm>
            <a:prstGeom prst="rect">
              <a:avLst/>
            </a:prstGeom>
            <a:solidFill>
              <a:srgbClr val="7A850B"/>
            </a:solidFill>
          </p:spPr>
          <p:txBody>
            <a:bodyPr wrap="none">
              <a:spAutoFit/>
            </a:bodyPr>
            <a:lstStyle/>
            <a:p>
              <a:r>
                <a:rPr lang="da-DK" b="1" dirty="0">
                  <a:solidFill>
                    <a:schemeClr val="bg1"/>
                  </a:solidFill>
                  <a:latin typeface="Myriad Web Pro" pitchFamily="34" charset="0"/>
                  <a:cs typeface="Aharoni" pitchFamily="2" charset="-79"/>
                </a:rPr>
                <a:t>8</a:t>
              </a:r>
              <a:endParaRPr lang="da-DK" dirty="0"/>
            </a:p>
          </p:txBody>
        </p:sp>
        <p:sp>
          <p:nvSpPr>
            <p:cNvPr id="24" name="Rektangel 23"/>
            <p:cNvSpPr/>
            <p:nvPr/>
          </p:nvSpPr>
          <p:spPr>
            <a:xfrm>
              <a:off x="553525" y="1499297"/>
              <a:ext cx="356188" cy="461665"/>
            </a:xfrm>
            <a:prstGeom prst="rect">
              <a:avLst/>
            </a:prstGeom>
            <a:solidFill>
              <a:srgbClr val="7A850B"/>
            </a:solidFill>
          </p:spPr>
          <p:txBody>
            <a:bodyPr wrap="none">
              <a:spAutoFit/>
            </a:bodyPr>
            <a:lstStyle/>
            <a:p>
              <a:r>
                <a:rPr lang="da-DK" b="1" dirty="0">
                  <a:solidFill>
                    <a:schemeClr val="bg1"/>
                  </a:solidFill>
                  <a:latin typeface="Myriad Web Pro" pitchFamily="34" charset="0"/>
                  <a:cs typeface="Aharoni" pitchFamily="2" charset="-79"/>
                </a:rPr>
                <a:t>9</a:t>
              </a:r>
              <a:endParaRPr lang="da-DK" dirty="0"/>
            </a:p>
          </p:txBody>
        </p:sp>
        <p:sp>
          <p:nvSpPr>
            <p:cNvPr id="25" name="Rektangel 24"/>
            <p:cNvSpPr/>
            <p:nvPr/>
          </p:nvSpPr>
          <p:spPr>
            <a:xfrm>
              <a:off x="6891377" y="1513122"/>
              <a:ext cx="612668" cy="461665"/>
            </a:xfrm>
            <a:prstGeom prst="rect">
              <a:avLst/>
            </a:prstGeom>
            <a:solidFill>
              <a:srgbClr val="ABBC06"/>
            </a:solidFill>
          </p:spPr>
          <p:txBody>
            <a:bodyPr wrap="none">
              <a:spAutoFit/>
            </a:bodyPr>
            <a:lstStyle/>
            <a:p>
              <a:r>
                <a:rPr lang="da-DK" b="1" dirty="0" smtClean="0">
                  <a:solidFill>
                    <a:schemeClr val="bg1"/>
                  </a:solidFill>
                  <a:latin typeface="Myriad Web Pro" pitchFamily="34" charset="0"/>
                  <a:cs typeface="Aharoni" pitchFamily="2" charset="-79"/>
                </a:rPr>
                <a:t>9,9</a:t>
              </a:r>
              <a:endParaRPr lang="da-DK" dirty="0"/>
            </a:p>
          </p:txBody>
        </p:sp>
        <p:sp>
          <p:nvSpPr>
            <p:cNvPr id="26" name="Rektangel 25"/>
            <p:cNvSpPr/>
            <p:nvPr/>
          </p:nvSpPr>
          <p:spPr>
            <a:xfrm>
              <a:off x="6878896" y="6966824"/>
              <a:ext cx="612668" cy="461665"/>
            </a:xfrm>
            <a:prstGeom prst="rect">
              <a:avLst/>
            </a:prstGeom>
            <a:solidFill>
              <a:srgbClr val="ABBC06"/>
            </a:solidFill>
          </p:spPr>
          <p:txBody>
            <a:bodyPr wrap="none">
              <a:spAutoFit/>
            </a:bodyPr>
            <a:lstStyle/>
            <a:p>
              <a:r>
                <a:rPr lang="da-DK" b="1" dirty="0" smtClean="0">
                  <a:solidFill>
                    <a:schemeClr val="bg1"/>
                  </a:solidFill>
                  <a:latin typeface="Myriad Web Pro" pitchFamily="34" charset="0"/>
                  <a:cs typeface="Aharoni" pitchFamily="2" charset="-79"/>
                </a:rPr>
                <a:t>9,1</a:t>
              </a:r>
              <a:endParaRPr lang="da-DK" dirty="0"/>
            </a:p>
          </p:txBody>
        </p:sp>
        <p:sp>
          <p:nvSpPr>
            <p:cNvPr id="27" name="Rektangel 26"/>
            <p:cNvSpPr/>
            <p:nvPr/>
          </p:nvSpPr>
          <p:spPr>
            <a:xfrm>
              <a:off x="1081127" y="1518524"/>
              <a:ext cx="612668" cy="461665"/>
            </a:xfrm>
            <a:prstGeom prst="rect">
              <a:avLst/>
            </a:prstGeom>
            <a:solidFill>
              <a:srgbClr val="ABBC06"/>
            </a:solidFill>
          </p:spPr>
          <p:txBody>
            <a:bodyPr wrap="none">
              <a:spAutoFit/>
            </a:bodyPr>
            <a:lstStyle/>
            <a:p>
              <a:r>
                <a:rPr lang="da-DK" b="1" dirty="0" smtClean="0">
                  <a:solidFill>
                    <a:schemeClr val="bg1"/>
                  </a:solidFill>
                  <a:latin typeface="Myriad Web Pro" pitchFamily="34" charset="0"/>
                  <a:cs typeface="Aharoni" pitchFamily="2" charset="-79"/>
                </a:rPr>
                <a:t>1,9</a:t>
              </a:r>
              <a:endParaRPr lang="da-DK" dirty="0"/>
            </a:p>
          </p:txBody>
        </p:sp>
        <p:sp>
          <p:nvSpPr>
            <p:cNvPr id="28" name="Rektangel 27"/>
            <p:cNvSpPr/>
            <p:nvPr/>
          </p:nvSpPr>
          <p:spPr>
            <a:xfrm>
              <a:off x="1081127" y="6947774"/>
              <a:ext cx="612668" cy="461665"/>
            </a:xfrm>
            <a:prstGeom prst="rect">
              <a:avLst/>
            </a:prstGeom>
            <a:solidFill>
              <a:srgbClr val="ABBC06"/>
            </a:solidFill>
          </p:spPr>
          <p:txBody>
            <a:bodyPr wrap="none">
              <a:spAutoFit/>
            </a:bodyPr>
            <a:lstStyle/>
            <a:p>
              <a:r>
                <a:rPr lang="da-DK" b="1" dirty="0" smtClean="0">
                  <a:solidFill>
                    <a:schemeClr val="bg1"/>
                  </a:solidFill>
                  <a:latin typeface="Myriad Web Pro" pitchFamily="34" charset="0"/>
                  <a:cs typeface="Aharoni" pitchFamily="2" charset="-79"/>
                </a:rPr>
                <a:t>1,1</a:t>
              </a:r>
              <a:endParaRPr lang="da-DK" dirty="0"/>
            </a:p>
          </p:txBody>
        </p:sp>
        <p:cxnSp>
          <p:nvCxnSpPr>
            <p:cNvPr id="29" name="Lige pilforbindelse 28"/>
            <p:cNvCxnSpPr/>
            <p:nvPr/>
          </p:nvCxnSpPr>
          <p:spPr>
            <a:xfrm>
              <a:off x="1081127" y="7428489"/>
              <a:ext cx="7050048" cy="0"/>
            </a:xfrm>
            <a:prstGeom prst="straightConnector1">
              <a:avLst/>
            </a:prstGeom>
            <a:ln w="1016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Lige pilforbindelse 29"/>
            <p:cNvCxnSpPr/>
            <p:nvPr/>
          </p:nvCxnSpPr>
          <p:spPr>
            <a:xfrm flipV="1">
              <a:off x="1081127" y="708248"/>
              <a:ext cx="0" cy="6760550"/>
            </a:xfrm>
            <a:prstGeom prst="straightConnector1">
              <a:avLst/>
            </a:prstGeom>
            <a:ln w="1016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Rektangel 30"/>
            <p:cNvSpPr/>
            <p:nvPr/>
          </p:nvSpPr>
          <p:spPr>
            <a:xfrm>
              <a:off x="4011839" y="4202552"/>
              <a:ext cx="612668" cy="461665"/>
            </a:xfrm>
            <a:prstGeom prst="rect">
              <a:avLst/>
            </a:prstGeom>
            <a:solidFill>
              <a:srgbClr val="7A850B"/>
            </a:solidFill>
          </p:spPr>
          <p:txBody>
            <a:bodyPr wrap="none">
              <a:spAutoFit/>
            </a:bodyPr>
            <a:lstStyle/>
            <a:p>
              <a:r>
                <a:rPr lang="da-DK" b="1" dirty="0" smtClean="0">
                  <a:solidFill>
                    <a:schemeClr val="bg1"/>
                  </a:solidFill>
                  <a:latin typeface="Myriad Web Pro" pitchFamily="34" charset="0"/>
                  <a:cs typeface="Aharoni" pitchFamily="2" charset="-79"/>
                </a:rPr>
                <a:t>5,5</a:t>
              </a:r>
              <a:endParaRPr lang="da-DK" dirty="0"/>
            </a:p>
          </p:txBody>
        </p:sp>
        <p:sp>
          <p:nvSpPr>
            <p:cNvPr id="32" name="Afrundet rektangel 31"/>
            <p:cNvSpPr/>
            <p:nvPr/>
          </p:nvSpPr>
          <p:spPr>
            <a:xfrm>
              <a:off x="1169524" y="290241"/>
              <a:ext cx="2004499" cy="727768"/>
            </a:xfrm>
            <a:prstGeom prst="roundRect">
              <a:avLst/>
            </a:prstGeom>
            <a:noFill/>
            <a:ln w="57150">
              <a:noFill/>
            </a:ln>
          </p:spPr>
          <p:style>
            <a:lnRef idx="3">
              <a:schemeClr val="lt1"/>
            </a:lnRef>
            <a:fillRef idx="1">
              <a:schemeClr val="accent6"/>
            </a:fillRef>
            <a:effectRef idx="1">
              <a:schemeClr val="accent6"/>
            </a:effectRef>
            <a:fontRef idx="minor">
              <a:schemeClr val="lt1"/>
            </a:fontRef>
          </p:style>
          <p:txBody>
            <a:bodyPr rtlCol="0" anchor="ctr"/>
            <a:lstStyle/>
            <a:p>
              <a:pPr lvl="0" defTabSz="889000">
                <a:lnSpc>
                  <a:spcPct val="100000"/>
                </a:lnSpc>
                <a:spcBef>
                  <a:spcPct val="0"/>
                </a:spcBef>
                <a:spcAft>
                  <a:spcPts val="0"/>
                </a:spcAft>
              </a:pPr>
              <a:r>
                <a:rPr lang="da-DK" sz="2000" b="1" dirty="0" smtClean="0">
                  <a:solidFill>
                    <a:srgbClr val="7A850B"/>
                  </a:solidFill>
                  <a:latin typeface="Myriad Web Pro" pitchFamily="34" charset="0"/>
                  <a:cs typeface="Aharoni" pitchFamily="2" charset="-79"/>
                </a:rPr>
                <a:t>Hensyn </a:t>
              </a:r>
            </a:p>
            <a:p>
              <a:pPr lvl="0" defTabSz="889000">
                <a:lnSpc>
                  <a:spcPct val="100000"/>
                </a:lnSpc>
                <a:spcBef>
                  <a:spcPct val="0"/>
                </a:spcBef>
                <a:spcAft>
                  <a:spcPts val="0"/>
                </a:spcAft>
              </a:pPr>
              <a:r>
                <a:rPr lang="da-DK" sz="2000" b="1" dirty="0" smtClean="0">
                  <a:solidFill>
                    <a:srgbClr val="7A850B"/>
                  </a:solidFill>
                  <a:latin typeface="Myriad Web Pro" pitchFamily="34" charset="0"/>
                  <a:cs typeface="Aharoni" pitchFamily="2" charset="-79"/>
                </a:rPr>
                <a:t>personale</a:t>
              </a:r>
              <a:endParaRPr lang="da-DK" sz="2000" b="1" dirty="0">
                <a:solidFill>
                  <a:srgbClr val="7A850B"/>
                </a:solidFill>
                <a:latin typeface="Myriad Web Pro" pitchFamily="34" charset="0"/>
                <a:cs typeface="Aharoni" pitchFamily="2" charset="-79"/>
              </a:endParaRPr>
            </a:p>
          </p:txBody>
        </p:sp>
      </p:grpSp>
    </p:spTree>
  </p:cSld>
  <p:clrMapOvr>
    <a:masterClrMapping/>
  </p:clrMapOvr>
  <p:transition advClick="0" advTm="14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4763" y="2351088"/>
            <a:ext cx="16256001" cy="4432300"/>
          </a:xfrm>
          <a:prstGeom prst="rect">
            <a:avLst/>
          </a:prstGeom>
        </p:spPr>
        <p:txBody>
          <a:bodyPr lIns="122222" tIns="61110" rIns="122222" bIns="61110">
            <a:spAutoFit/>
          </a:bodyPr>
          <a:lstStyle/>
          <a:p>
            <a:pPr algn="ctr" defTabSz="1222217" fontAlgn="auto">
              <a:spcBef>
                <a:spcPts val="0"/>
              </a:spcBef>
              <a:spcAft>
                <a:spcPts val="0"/>
              </a:spcAft>
              <a:defRPr/>
            </a:pPr>
            <a:r>
              <a:rPr lang="da-DK" sz="4800" b="1" dirty="0">
                <a:solidFill>
                  <a:srgbClr val="452103"/>
                </a:solidFill>
                <a:latin typeface="Arial" pitchFamily="34" charset="0"/>
                <a:cs typeface="Arial" pitchFamily="34" charset="0"/>
              </a:rPr>
              <a:t> </a:t>
            </a:r>
            <a:r>
              <a:rPr lang="da-DK" sz="4800" dirty="0">
                <a:solidFill>
                  <a:schemeClr val="tx1">
                    <a:lumMod val="85000"/>
                    <a:lumOff val="15000"/>
                  </a:schemeClr>
                </a:solidFill>
                <a:latin typeface="Arial" pitchFamily="34" charset="0"/>
                <a:cs typeface="Arial" pitchFamily="34" charset="0"/>
              </a:rPr>
              <a:t>Mere om </a:t>
            </a:r>
            <a:r>
              <a:rPr lang="da-DK" sz="4800" b="1" dirty="0">
                <a:solidFill>
                  <a:schemeClr val="tx1">
                    <a:lumMod val="85000"/>
                    <a:lumOff val="15000"/>
                  </a:schemeClr>
                </a:solidFill>
                <a:latin typeface="Arial" pitchFamily="34" charset="0"/>
                <a:cs typeface="Arial" pitchFamily="34" charset="0"/>
              </a:rPr>
              <a:t>emnet </a:t>
            </a:r>
            <a:r>
              <a:rPr lang="da-DK" sz="4800" dirty="0">
                <a:solidFill>
                  <a:schemeClr val="tx1">
                    <a:lumMod val="85000"/>
                    <a:lumOff val="15000"/>
                  </a:schemeClr>
                </a:solidFill>
                <a:latin typeface="Arial" pitchFamily="34" charset="0"/>
                <a:cs typeface="Arial" pitchFamily="34" charset="0"/>
              </a:rPr>
              <a:t>på: </a:t>
            </a:r>
          </a:p>
          <a:p>
            <a:pPr algn="ctr" defTabSz="1222217" fontAlgn="auto">
              <a:spcBef>
                <a:spcPts val="0"/>
              </a:spcBef>
              <a:spcAft>
                <a:spcPts val="0"/>
              </a:spcAft>
              <a:defRPr/>
            </a:pPr>
            <a:endParaRPr lang="da-DK" sz="7200"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endParaRPr lang="da-DK" sz="4800" b="1"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endParaRPr lang="da-DK" sz="4000" b="1"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r>
              <a:rPr lang="da-DK" sz="4400" b="1" dirty="0">
                <a:solidFill>
                  <a:schemeClr val="tx1">
                    <a:lumMod val="85000"/>
                    <a:lumOff val="15000"/>
                  </a:schemeClr>
                </a:solidFill>
                <a:latin typeface="Myriad Web Pro" pitchFamily="34" charset="0"/>
                <a:cs typeface="Aharoni" pitchFamily="2" charset="-79"/>
              </a:rPr>
              <a:t>www.</a:t>
            </a:r>
            <a:r>
              <a:rPr lang="da-DK" sz="7200" b="1" dirty="0">
                <a:solidFill>
                  <a:schemeClr val="tx1">
                    <a:lumMod val="85000"/>
                    <a:lumOff val="15000"/>
                  </a:schemeClr>
                </a:solidFill>
                <a:latin typeface="Myriad Web Pro" pitchFamily="34" charset="0"/>
                <a:cs typeface="Aharoni" pitchFamily="2" charset="-79"/>
              </a:rPr>
              <a:t>ForklarMigLige</a:t>
            </a:r>
            <a:r>
              <a:rPr lang="da-DK" sz="4800" b="1" dirty="0">
                <a:solidFill>
                  <a:schemeClr val="tx1">
                    <a:lumMod val="85000"/>
                    <a:lumOff val="15000"/>
                  </a:schemeClr>
                </a:solidFill>
                <a:latin typeface="Myriad Web Pro" pitchFamily="34" charset="0"/>
                <a:cs typeface="Aharoni" pitchFamily="2" charset="-79"/>
              </a:rPr>
              <a:t>.dk</a:t>
            </a:r>
          </a:p>
        </p:txBody>
      </p:sp>
      <p:pic>
        <p:nvPicPr>
          <p:cNvPr id="62466" name="Billede 1"/>
          <p:cNvPicPr>
            <a:picLocks noChangeAspect="1"/>
          </p:cNvPicPr>
          <p:nvPr/>
        </p:nvPicPr>
        <p:blipFill>
          <a:blip r:embed="rId2"/>
          <a:srcRect/>
          <a:stretch>
            <a:fillRect/>
          </a:stretch>
        </p:blipFill>
        <p:spPr bwMode="auto">
          <a:xfrm>
            <a:off x="3060700" y="3417888"/>
            <a:ext cx="10058400" cy="2095500"/>
          </a:xfrm>
          <a:prstGeom prst="rect">
            <a:avLst/>
          </a:prstGeom>
          <a:noFill/>
          <a:ln w="9525">
            <a:noFill/>
            <a:miter lim="800000"/>
            <a:headEnd/>
            <a:tailEnd/>
          </a:ln>
        </p:spPr>
      </p:pic>
    </p:spTree>
    <p:extLst>
      <p:ext uri="{BB962C8B-B14F-4D97-AF65-F5344CB8AC3E}">
        <p14:creationId xmlns:p14="http://schemas.microsoft.com/office/powerpoint/2010/main" val="3057897631"/>
      </p:ext>
    </p:extLst>
  </p:cSld>
  <p:clrMapOvr>
    <a:masterClrMapping/>
  </p:clrMapOvr>
  <p:transition advClick="0" advTm="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eae4a018d9a14a4b76516ff0fb6d9514d609b"/>
</p:tagLst>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7697</TotalTime>
  <Words>317</Words>
  <Application>Microsoft Office PowerPoint</Application>
  <PresentationFormat>Brugerdefineret</PresentationFormat>
  <Paragraphs>47</Paragraphs>
  <Slides>3</Slides>
  <Notes>2</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3</vt:i4>
      </vt:variant>
    </vt:vector>
  </HeadingPairs>
  <TitlesOfParts>
    <vt:vector size="8" baseType="lpstr">
      <vt:lpstr>Aharoni</vt:lpstr>
      <vt:lpstr>Arial</vt:lpstr>
      <vt:lpstr>Calibri</vt:lpstr>
      <vt:lpstr>Myriad Web Pro</vt:lpstr>
      <vt:lpstr>Kontortema</vt:lpstr>
      <vt:lpstr>PowerPoint-præsentation</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MonsterCreative</dc:creator>
  <cp:lastModifiedBy>Kirsten Wissing</cp:lastModifiedBy>
  <cp:revision>255</cp:revision>
  <dcterms:created xsi:type="dcterms:W3CDTF">2012-01-17T11:58:12Z</dcterms:created>
  <dcterms:modified xsi:type="dcterms:W3CDTF">2016-10-19T08:36:51Z</dcterms:modified>
</cp:coreProperties>
</file>