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477" r:id="rId3"/>
    <p:sldId id="431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53627"/>
    <a:srgbClr val="3E7F9F"/>
    <a:srgbClr val="F79421"/>
    <a:srgbClr val="ABBD38"/>
    <a:srgbClr val="F7931E"/>
    <a:srgbClr val="FFFFFF"/>
    <a:srgbClr val="E28100"/>
    <a:srgbClr val="D53215"/>
    <a:srgbClr val="ABBC06"/>
    <a:srgbClr val="3C7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5" autoAdjust="0"/>
    <p:restoredTop sz="80276" autoAdjust="0"/>
  </p:normalViewPr>
  <p:slideViewPr>
    <p:cSldViewPr snapToGrid="0">
      <p:cViewPr varScale="1">
        <p:scale>
          <a:sx n="52" d="100"/>
          <a:sy n="52" d="100"/>
        </p:scale>
        <p:origin x="835" y="48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7507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31-07-2020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57E0-FEDE-4C7D-91DE-32E149041D7E}" type="datetimeFigureOut">
              <a:rPr lang="da-DK" smtClean="0"/>
              <a:pPr/>
              <a:t>31-07-2020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DDCED-4F3B-47DD-A2B3-5F65674F1628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47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Founder of the Terrence E. Deal Leadership Institute at the University of La Verne</a:t>
            </a:r>
            <a:endParaRPr lang="da-DK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89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udviklede den første model mens de arbejde med bogen ”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Corporate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a-D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Cultures</a:t>
            </a:r>
            <a:r>
              <a:rPr lang="da-D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i 1982.</a:t>
            </a:r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5661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893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31-07-2020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31-07-2020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642920" y="902389"/>
            <a:ext cx="119029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Virksomhedskultur</a:t>
            </a:r>
          </a:p>
        </p:txBody>
      </p:sp>
      <p:grpSp>
        <p:nvGrpSpPr>
          <p:cNvPr id="12" name="Gruppe 1"/>
          <p:cNvGrpSpPr/>
          <p:nvPr/>
        </p:nvGrpSpPr>
        <p:grpSpPr>
          <a:xfrm>
            <a:off x="1615440" y="1813421"/>
            <a:ext cx="13774880" cy="2782536"/>
            <a:chOff x="756039" y="5095474"/>
            <a:chExt cx="11321610" cy="2782536"/>
          </a:xfrm>
        </p:grpSpPr>
        <p:sp>
          <p:nvSpPr>
            <p:cNvPr id="13" name="Tekstboks 9"/>
            <p:cNvSpPr txBox="1">
              <a:spLocks noChangeArrowheads="1"/>
            </p:cNvSpPr>
            <p:nvPr/>
          </p:nvSpPr>
          <p:spPr bwMode="auto">
            <a:xfrm>
              <a:off x="756039" y="50954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Terrence E.</a:t>
              </a:r>
            </a:p>
          </p:txBody>
        </p:sp>
        <p:sp>
          <p:nvSpPr>
            <p:cNvPr id="14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Deal 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5" name="Tekstboks 11"/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1130498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PhD i Lederskab; The University of La Verne</a:t>
              </a:r>
            </a:p>
          </p:txBody>
        </p:sp>
      </p:grpSp>
      <p:pic>
        <p:nvPicPr>
          <p:cNvPr id="16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5913635" y="6764283"/>
            <a:ext cx="12323942" cy="2408913"/>
          </a:xfrm>
          <a:prstGeom prst="rect">
            <a:avLst/>
          </a:prstGeom>
        </p:spPr>
      </p:pic>
      <p:sp>
        <p:nvSpPr>
          <p:cNvPr id="17" name="Rektangel 6"/>
          <p:cNvSpPr/>
          <p:nvPr/>
        </p:nvSpPr>
        <p:spPr>
          <a:xfrm>
            <a:off x="353400" y="593833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www.ForklarMigLige.dk</a:t>
            </a:r>
          </a:p>
        </p:txBody>
      </p:sp>
      <p:grpSp>
        <p:nvGrpSpPr>
          <p:cNvPr id="9" name="Gruppe 1">
            <a:extLst>
              <a:ext uri="{FF2B5EF4-FFF2-40B4-BE49-F238E27FC236}">
                <a16:creationId xmlns:a16="http://schemas.microsoft.com/office/drawing/2014/main" id="{FD26B372-6BD1-41D7-810A-14BD406DA89B}"/>
              </a:ext>
            </a:extLst>
          </p:cNvPr>
          <p:cNvGrpSpPr/>
          <p:nvPr/>
        </p:nvGrpSpPr>
        <p:grpSpPr>
          <a:xfrm>
            <a:off x="1626295" y="4964607"/>
            <a:ext cx="11321610" cy="2781436"/>
            <a:chOff x="756039" y="5096574"/>
            <a:chExt cx="11321610" cy="2781436"/>
          </a:xfrm>
        </p:grpSpPr>
        <p:sp>
          <p:nvSpPr>
            <p:cNvPr id="10" name="Tekstboks 9">
              <a:extLst>
                <a:ext uri="{FF2B5EF4-FFF2-40B4-BE49-F238E27FC236}">
                  <a16:creationId xmlns:a16="http://schemas.microsoft.com/office/drawing/2014/main" id="{F6A16A48-C039-445D-8E74-CA55E3780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Allan A.</a:t>
              </a:r>
            </a:p>
          </p:txBody>
        </p:sp>
        <p:sp>
          <p:nvSpPr>
            <p:cNvPr id="18" name="Tekstboks 10">
              <a:extLst>
                <a:ext uri="{FF2B5EF4-FFF2-40B4-BE49-F238E27FC236}">
                  <a16:creationId xmlns:a16="http://schemas.microsoft.com/office/drawing/2014/main" id="{6C8A2569-F3F6-4749-BA4A-34CA89DC1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7F7F7F"/>
                  </a:solidFill>
                  <a:latin typeface="Aharoni"/>
                  <a:cs typeface="Aharoni"/>
                </a:rPr>
                <a:t>Kennedy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9" name="Tekstboks 11">
              <a:extLst>
                <a:ext uri="{FF2B5EF4-FFF2-40B4-BE49-F238E27FC236}">
                  <a16:creationId xmlns:a16="http://schemas.microsoft.com/office/drawing/2014/main" id="{541C9D09-5E50-469E-9F44-339A6E4C0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1130498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Management Consultant in Boston, Massachusetts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p:transition advClick="0" advTm="25877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ktangel 62">
            <a:extLst>
              <a:ext uri="{FF2B5EF4-FFF2-40B4-BE49-F238E27FC236}">
                <a16:creationId xmlns:a16="http://schemas.microsoft.com/office/drawing/2014/main" id="{48EE48CC-94BE-42A2-A502-E2ADBB7DD3F7}"/>
              </a:ext>
            </a:extLst>
          </p:cNvPr>
          <p:cNvSpPr/>
          <p:nvPr/>
        </p:nvSpPr>
        <p:spPr>
          <a:xfrm>
            <a:off x="9267312" y="894490"/>
            <a:ext cx="6865318" cy="7356163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Kultur er et ledelsesværktøj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Ved at udnytte kulturen kan ledelsen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Få medarbejdere til at være mere målrettede 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Motivere til at yde en indsats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Stærk kultur – giver uformelle regler for, hvordan man skal opføre sig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Lederen må være bevidst om kulturen</a:t>
            </a:r>
          </a:p>
          <a:p>
            <a:pPr>
              <a:spcBef>
                <a:spcPts val="1200"/>
              </a:spcBef>
            </a:pPr>
            <a:endParaRPr lang="da-DK" sz="4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endParaRPr lang="da-DK" sz="4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4" name="Gruppe 33">
            <a:extLst>
              <a:ext uri="{FF2B5EF4-FFF2-40B4-BE49-F238E27FC236}">
                <a16:creationId xmlns:a16="http://schemas.microsoft.com/office/drawing/2014/main" id="{21B49545-BF52-4B8A-8935-B8210457CBD5}"/>
              </a:ext>
            </a:extLst>
          </p:cNvPr>
          <p:cNvGrpSpPr/>
          <p:nvPr/>
        </p:nvGrpSpPr>
        <p:grpSpPr>
          <a:xfrm>
            <a:off x="378752" y="1553285"/>
            <a:ext cx="8481766" cy="5984123"/>
            <a:chOff x="379967" y="1834101"/>
            <a:chExt cx="8481766" cy="5984123"/>
          </a:xfrm>
        </p:grpSpPr>
        <p:sp>
          <p:nvSpPr>
            <p:cNvPr id="35" name="Afrundet rektangel 15">
              <a:extLst>
                <a:ext uri="{FF2B5EF4-FFF2-40B4-BE49-F238E27FC236}">
                  <a16:creationId xmlns:a16="http://schemas.microsoft.com/office/drawing/2014/main" id="{E6FA6243-8C6A-4F2F-9AE0-20DC5E864DA7}"/>
                </a:ext>
              </a:extLst>
            </p:cNvPr>
            <p:cNvSpPr/>
            <p:nvPr/>
          </p:nvSpPr>
          <p:spPr>
            <a:xfrm>
              <a:off x="1881414" y="4566613"/>
              <a:ext cx="3429407" cy="2552700"/>
            </a:xfrm>
            <a:prstGeom prst="roundRect">
              <a:avLst/>
            </a:prstGeom>
            <a:solidFill>
              <a:srgbClr val="ABBD3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rtlCol="0" anchor="ctr" anchorCtr="0"/>
            <a:lstStyle/>
            <a:p>
              <a:pPr algn="ctr"/>
              <a:r>
                <a:rPr lang="da-DK" b="1" dirty="0" err="1">
                  <a:solidFill>
                    <a:schemeClr val="tx1"/>
                  </a:solidFill>
                </a:rPr>
                <a:t>Process</a:t>
              </a:r>
              <a:r>
                <a:rPr lang="da-DK" b="1" dirty="0">
                  <a:solidFill>
                    <a:schemeClr val="tx1"/>
                  </a:solidFill>
                </a:rPr>
                <a:t>-</a:t>
              </a:r>
            </a:p>
            <a:p>
              <a:pPr algn="ctr"/>
              <a:r>
                <a:rPr lang="da-DK" b="1" dirty="0">
                  <a:solidFill>
                    <a:schemeClr val="tx1"/>
                  </a:solidFill>
                </a:rPr>
                <a:t>kulturen</a:t>
              </a:r>
            </a:p>
          </p:txBody>
        </p:sp>
        <p:sp>
          <p:nvSpPr>
            <p:cNvPr id="36" name="Tekstfelt 35">
              <a:extLst>
                <a:ext uri="{FF2B5EF4-FFF2-40B4-BE49-F238E27FC236}">
                  <a16:creationId xmlns:a16="http://schemas.microsoft.com/office/drawing/2014/main" id="{ED719889-6EF4-4850-98C6-D0279ABBF944}"/>
                </a:ext>
              </a:extLst>
            </p:cNvPr>
            <p:cNvSpPr txBox="1"/>
            <p:nvPr/>
          </p:nvSpPr>
          <p:spPr>
            <a:xfrm>
              <a:off x="2722310" y="7344027"/>
              <a:ext cx="51663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b="1" dirty="0"/>
                <a:t>Hastighed af feedback</a:t>
              </a:r>
            </a:p>
          </p:txBody>
        </p:sp>
        <p:sp>
          <p:nvSpPr>
            <p:cNvPr id="41" name="Tekstfelt 40">
              <a:extLst>
                <a:ext uri="{FF2B5EF4-FFF2-40B4-BE49-F238E27FC236}">
                  <a16:creationId xmlns:a16="http://schemas.microsoft.com/office/drawing/2014/main" id="{6B39C60A-DC99-4937-BA8C-C50D11E07958}"/>
                </a:ext>
              </a:extLst>
            </p:cNvPr>
            <p:cNvSpPr txBox="1"/>
            <p:nvPr/>
          </p:nvSpPr>
          <p:spPr>
            <a:xfrm>
              <a:off x="379967" y="4064130"/>
              <a:ext cx="9357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a-DK" b="1" dirty="0"/>
                <a:t>Risiko</a:t>
              </a:r>
            </a:p>
          </p:txBody>
        </p:sp>
        <p:sp>
          <p:nvSpPr>
            <p:cNvPr id="51" name="Tekstfelt 50">
              <a:extLst>
                <a:ext uri="{FF2B5EF4-FFF2-40B4-BE49-F238E27FC236}">
                  <a16:creationId xmlns:a16="http://schemas.microsoft.com/office/drawing/2014/main" id="{3F04B3CE-D6C5-45DE-9DC2-8DF5597A4F63}"/>
                </a:ext>
              </a:extLst>
            </p:cNvPr>
            <p:cNvSpPr txBox="1"/>
            <p:nvPr/>
          </p:nvSpPr>
          <p:spPr>
            <a:xfrm>
              <a:off x="8237844" y="7344507"/>
              <a:ext cx="6238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/>
                <a:t>Høj</a:t>
              </a:r>
            </a:p>
          </p:txBody>
        </p:sp>
        <p:sp>
          <p:nvSpPr>
            <p:cNvPr id="52" name="Tekstfelt 51">
              <a:extLst>
                <a:ext uri="{FF2B5EF4-FFF2-40B4-BE49-F238E27FC236}">
                  <a16:creationId xmlns:a16="http://schemas.microsoft.com/office/drawing/2014/main" id="{FC59342C-0214-4E8D-9BBC-04750458F45F}"/>
                </a:ext>
              </a:extLst>
            </p:cNvPr>
            <p:cNvSpPr txBox="1"/>
            <p:nvPr/>
          </p:nvSpPr>
          <p:spPr>
            <a:xfrm>
              <a:off x="872034" y="1834101"/>
              <a:ext cx="6238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/>
                <a:t>Høj</a:t>
              </a:r>
            </a:p>
          </p:txBody>
        </p:sp>
        <p:sp>
          <p:nvSpPr>
            <p:cNvPr id="53" name="Tekstfelt 52">
              <a:extLst>
                <a:ext uri="{FF2B5EF4-FFF2-40B4-BE49-F238E27FC236}">
                  <a16:creationId xmlns:a16="http://schemas.microsoft.com/office/drawing/2014/main" id="{AC64E94B-43E1-450E-8A40-F358EE4C5A6E}"/>
                </a:ext>
              </a:extLst>
            </p:cNvPr>
            <p:cNvSpPr txBox="1"/>
            <p:nvPr/>
          </p:nvSpPr>
          <p:spPr>
            <a:xfrm>
              <a:off x="1712570" y="7356559"/>
              <a:ext cx="6083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b="1" dirty="0"/>
                <a:t>Lav</a:t>
              </a:r>
            </a:p>
          </p:txBody>
        </p:sp>
        <p:cxnSp>
          <p:nvCxnSpPr>
            <p:cNvPr id="54" name="Lige forbindelse 53">
              <a:extLst>
                <a:ext uri="{FF2B5EF4-FFF2-40B4-BE49-F238E27FC236}">
                  <a16:creationId xmlns:a16="http://schemas.microsoft.com/office/drawing/2014/main" id="{CE9BB425-E1B5-4DAD-996E-72CBDEE77B85}"/>
                </a:ext>
              </a:extLst>
            </p:cNvPr>
            <p:cNvCxnSpPr/>
            <p:nvPr/>
          </p:nvCxnSpPr>
          <p:spPr>
            <a:xfrm flipV="1">
              <a:off x="1677421" y="1853357"/>
              <a:ext cx="0" cy="5259913"/>
            </a:xfrm>
            <a:prstGeom prst="line">
              <a:avLst/>
            </a:prstGeom>
            <a:ln w="60325"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Lige forbindelse 54">
              <a:extLst>
                <a:ext uri="{FF2B5EF4-FFF2-40B4-BE49-F238E27FC236}">
                  <a16:creationId xmlns:a16="http://schemas.microsoft.com/office/drawing/2014/main" id="{F6C1B22B-30A6-46CC-BD43-286BB4320CE8}"/>
                </a:ext>
              </a:extLst>
            </p:cNvPr>
            <p:cNvCxnSpPr>
              <a:cxnSpLocks/>
            </p:cNvCxnSpPr>
            <p:nvPr/>
          </p:nvCxnSpPr>
          <p:spPr>
            <a:xfrm>
              <a:off x="1879281" y="7255921"/>
              <a:ext cx="6970637" cy="0"/>
            </a:xfrm>
            <a:prstGeom prst="line">
              <a:avLst/>
            </a:prstGeom>
            <a:ln w="60325"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Afrundet rektangel 5">
              <a:extLst>
                <a:ext uri="{FF2B5EF4-FFF2-40B4-BE49-F238E27FC236}">
                  <a16:creationId xmlns:a16="http://schemas.microsoft.com/office/drawing/2014/main" id="{9C5F1504-52DD-4AC0-8730-C2CD322F1A9E}"/>
                </a:ext>
              </a:extLst>
            </p:cNvPr>
            <p:cNvSpPr/>
            <p:nvPr/>
          </p:nvSpPr>
          <p:spPr>
            <a:xfrm>
              <a:off x="1879281" y="1905147"/>
              <a:ext cx="3429407" cy="2552700"/>
            </a:xfrm>
            <a:prstGeom prst="roundRect">
              <a:avLst/>
            </a:prstGeom>
            <a:solidFill>
              <a:srgbClr val="D5362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 anchorCtr="0"/>
            <a:lstStyle/>
            <a:p>
              <a:pPr algn="ctr"/>
              <a:r>
                <a:rPr lang="da-DK" b="1" dirty="0">
                  <a:solidFill>
                    <a:schemeClr val="tx1"/>
                  </a:solidFill>
                </a:rPr>
                <a:t>Bet </a:t>
              </a:r>
              <a:r>
                <a:rPr lang="da-DK" b="1" dirty="0" err="1">
                  <a:solidFill>
                    <a:schemeClr val="tx1"/>
                  </a:solidFill>
                </a:rPr>
                <a:t>your</a:t>
              </a:r>
              <a:r>
                <a:rPr lang="da-DK" b="1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da-DK" b="1" dirty="0">
                  <a:solidFill>
                    <a:schemeClr val="tx1"/>
                  </a:solidFill>
                </a:rPr>
                <a:t>company-kulturen</a:t>
              </a:r>
            </a:p>
          </p:txBody>
        </p:sp>
        <p:sp>
          <p:nvSpPr>
            <p:cNvPr id="57" name="Afrundet rektangel 14">
              <a:extLst>
                <a:ext uri="{FF2B5EF4-FFF2-40B4-BE49-F238E27FC236}">
                  <a16:creationId xmlns:a16="http://schemas.microsoft.com/office/drawing/2014/main" id="{E5619916-10DB-4FA6-B3DC-8EA9295C49EA}"/>
                </a:ext>
              </a:extLst>
            </p:cNvPr>
            <p:cNvSpPr/>
            <p:nvPr/>
          </p:nvSpPr>
          <p:spPr>
            <a:xfrm>
              <a:off x="5420511" y="1906011"/>
              <a:ext cx="3429407" cy="2552700"/>
            </a:xfrm>
            <a:prstGeom prst="roundRect">
              <a:avLst/>
            </a:prstGeom>
            <a:solidFill>
              <a:srgbClr val="F794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rtlCol="0" anchor="ctr" anchorCtr="0"/>
            <a:lstStyle/>
            <a:p>
              <a:pPr algn="ctr"/>
              <a:r>
                <a:rPr lang="da-DK" b="1" dirty="0">
                  <a:solidFill>
                    <a:schemeClr val="tx1"/>
                  </a:solidFill>
                </a:rPr>
                <a:t>Macho/tough </a:t>
              </a:r>
              <a:r>
                <a:rPr lang="da-DK" b="1" dirty="0" err="1">
                  <a:solidFill>
                    <a:schemeClr val="tx1"/>
                  </a:solidFill>
                </a:rPr>
                <a:t>guy</a:t>
              </a:r>
              <a:endParaRPr lang="da-DK" b="1" dirty="0">
                <a:solidFill>
                  <a:schemeClr val="tx1"/>
                </a:solidFill>
              </a:endParaRPr>
            </a:p>
            <a:p>
              <a:pPr algn="ctr"/>
              <a:r>
                <a:rPr lang="da-DK" b="1" dirty="0">
                  <a:solidFill>
                    <a:schemeClr val="tx1"/>
                  </a:solidFill>
                </a:rPr>
                <a:t>kulturen</a:t>
              </a:r>
            </a:p>
          </p:txBody>
        </p:sp>
        <p:sp>
          <p:nvSpPr>
            <p:cNvPr id="58" name="Afrundet rektangel 16">
              <a:extLst>
                <a:ext uri="{FF2B5EF4-FFF2-40B4-BE49-F238E27FC236}">
                  <a16:creationId xmlns:a16="http://schemas.microsoft.com/office/drawing/2014/main" id="{6A8AF084-627C-482D-A3AC-A2360A4AD440}"/>
                </a:ext>
              </a:extLst>
            </p:cNvPr>
            <p:cNvSpPr/>
            <p:nvPr/>
          </p:nvSpPr>
          <p:spPr>
            <a:xfrm>
              <a:off x="5420511" y="4560570"/>
              <a:ext cx="3429407" cy="2552700"/>
            </a:xfrm>
            <a:prstGeom prst="roundRect">
              <a:avLst/>
            </a:prstGeom>
            <a:solidFill>
              <a:srgbClr val="3E7F9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tlCol="0" anchor="ctr" anchorCtr="0"/>
            <a:lstStyle/>
            <a:p>
              <a:pPr algn="ctr"/>
              <a:endParaRPr lang="da-DK" b="1" dirty="0">
                <a:solidFill>
                  <a:schemeClr val="tx1"/>
                </a:solidFill>
              </a:endParaRPr>
            </a:p>
            <a:p>
              <a:pPr algn="ctr"/>
              <a:r>
                <a:rPr lang="da-DK" b="1" dirty="0">
                  <a:solidFill>
                    <a:schemeClr val="tx1"/>
                  </a:solidFill>
                </a:rPr>
                <a:t>Work </a:t>
              </a:r>
              <a:r>
                <a:rPr lang="da-DK" b="1" dirty="0" err="1">
                  <a:solidFill>
                    <a:schemeClr val="tx1"/>
                  </a:solidFill>
                </a:rPr>
                <a:t>hard</a:t>
              </a:r>
              <a:r>
                <a:rPr lang="da-DK" b="1" dirty="0">
                  <a:solidFill>
                    <a:schemeClr val="tx1"/>
                  </a:solidFill>
                </a:rPr>
                <a:t>/</a:t>
              </a:r>
              <a:r>
                <a:rPr lang="da-DK" b="1" dirty="0" err="1">
                  <a:solidFill>
                    <a:schemeClr val="tx1"/>
                  </a:solidFill>
                </a:rPr>
                <a:t>play</a:t>
              </a:r>
              <a:r>
                <a:rPr lang="da-DK" b="1" dirty="0">
                  <a:solidFill>
                    <a:schemeClr val="tx1"/>
                  </a:solidFill>
                </a:rPr>
                <a:t> </a:t>
              </a:r>
              <a:r>
                <a:rPr lang="da-DK" b="1" dirty="0" err="1">
                  <a:solidFill>
                    <a:schemeClr val="tx1"/>
                  </a:solidFill>
                </a:rPr>
                <a:t>hard</a:t>
              </a:r>
              <a:endParaRPr lang="da-DK" b="1" dirty="0">
                <a:solidFill>
                  <a:schemeClr val="tx1"/>
                </a:solidFill>
              </a:endParaRPr>
            </a:p>
            <a:p>
              <a:pPr algn="ctr"/>
              <a:r>
                <a:rPr lang="da-DK" b="1" dirty="0">
                  <a:solidFill>
                    <a:schemeClr val="tx1"/>
                  </a:solidFill>
                </a:rPr>
                <a:t>kulturen</a:t>
              </a:r>
            </a:p>
            <a:p>
              <a:endParaRPr lang="da-DK" sz="18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Tekstfelt 32">
            <a:extLst>
              <a:ext uri="{FF2B5EF4-FFF2-40B4-BE49-F238E27FC236}">
                <a16:creationId xmlns:a16="http://schemas.microsoft.com/office/drawing/2014/main" id="{2DFA99E5-FAD0-400B-ADF4-673A291C041C}"/>
              </a:ext>
            </a:extLst>
          </p:cNvPr>
          <p:cNvSpPr txBox="1"/>
          <p:nvPr/>
        </p:nvSpPr>
        <p:spPr>
          <a:xfrm>
            <a:off x="880775" y="6233733"/>
            <a:ext cx="608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/>
              <a:t>Lav</a:t>
            </a:r>
          </a:p>
        </p:txBody>
      </p:sp>
    </p:spTree>
    <p:extLst>
      <p:ext uri="{BB962C8B-B14F-4D97-AF65-F5344CB8AC3E}">
        <p14:creationId xmlns:p14="http://schemas.microsoft.com/office/powerpoint/2010/main" val="3773701275"/>
      </p:ext>
    </p:extLst>
  </p:cSld>
  <p:clrMapOvr>
    <a:masterClrMapping/>
  </p:clrMapOvr>
  <p:transition advClick="0" advTm="2393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06295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på: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63891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9d05ad951b91c48523a34ae11fcef8deff53035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18737</TotalTime>
  <Words>140</Words>
  <Application>Microsoft Office PowerPoint</Application>
  <PresentationFormat>Brugerdefineret</PresentationFormat>
  <Paragraphs>41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 Wissing</cp:lastModifiedBy>
  <cp:revision>673</cp:revision>
  <dcterms:created xsi:type="dcterms:W3CDTF">2012-01-17T11:58:12Z</dcterms:created>
  <dcterms:modified xsi:type="dcterms:W3CDTF">2020-07-31T13:47:35Z</dcterms:modified>
</cp:coreProperties>
</file>